
<file path=[Content_Types].xml><?xml version="1.0" encoding="utf-8"?>
<Types xmlns="http://schemas.openxmlformats.org/package/2006/content-types">
  <Default Extension="fntdata" ContentType="application/x-fontdata"/>
  <Default Extension="glb" ContentType="model/gltf.binary"/>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8"/>
  </p:notesMasterIdLst>
  <p:sldIdLst>
    <p:sldId id="256" r:id="rId2"/>
    <p:sldId id="261" r:id="rId3"/>
    <p:sldId id="259" r:id="rId4"/>
    <p:sldId id="260" r:id="rId5"/>
    <p:sldId id="257" r:id="rId6"/>
    <p:sldId id="262" r:id="rId7"/>
    <p:sldId id="263" r:id="rId8"/>
    <p:sldId id="264" r:id="rId9"/>
    <p:sldId id="311" r:id="rId10"/>
    <p:sldId id="265" r:id="rId11"/>
    <p:sldId id="266" r:id="rId12"/>
    <p:sldId id="268" r:id="rId13"/>
    <p:sldId id="310" r:id="rId14"/>
    <p:sldId id="267"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258" r:id="rId47"/>
  </p:sldIdLst>
  <p:sldSz cx="12192000" cy="6858000"/>
  <p:notesSz cx="6858000" cy="9144000"/>
  <p:embeddedFontLst>
    <p:embeddedFont>
      <p:font typeface="HendersonSansW00-BasicBold" panose="02000505030000020004" charset="0"/>
      <p:bold r:id="rId49"/>
    </p:embeddedFont>
    <p:embeddedFont>
      <p:font typeface="HendersonSansW00-BasicLight" panose="02000505030000020004" charset="0"/>
      <p:regular r:id="rId50"/>
    </p:embeddedFont>
    <p:embeddedFont>
      <p:font typeface="HendersonSansW00-BasicSmBd" panose="02000505030000020004" charset="0"/>
      <p:bold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1" roundtripDataSignature="AMtx7mhdC4oXPbi5SnfmZsdPPCIDvuaz7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AB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929D98-79E7-492D-86ED-1B50EB817877}" v="30" dt="2025-07-21T19:07:57.4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514" autoAdjust="0"/>
  </p:normalViewPr>
  <p:slideViewPr>
    <p:cSldViewPr snapToGrid="0">
      <p:cViewPr varScale="1">
        <p:scale>
          <a:sx n="51" d="100"/>
          <a:sy n="51" d="100"/>
        </p:scale>
        <p:origin x="1476"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66" Type="http://schemas.microsoft.com/office/2016/11/relationships/changesInfo" Target="changesInfos/changesInfo1.xml"/><Relationship Id="rId5" Type="http://schemas.openxmlformats.org/officeDocument/2006/relationships/slide" Target="slides/slide4.xml"/><Relationship Id="rId61" Type="http://customschemas.google.com/relationships/presentationmetadata" Target="meta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6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Virginia Mendez" userId="93aca7cf-fc25-4426-afa6-c3def59e5252" providerId="ADAL" clId="{72929D98-79E7-492D-86ED-1B50EB817877}"/>
    <pc:docChg chg="undo custSel delSld modSld">
      <pc:chgData name="Maria Virginia Mendez" userId="93aca7cf-fc25-4426-afa6-c3def59e5252" providerId="ADAL" clId="{72929D98-79E7-492D-86ED-1B50EB817877}" dt="2025-07-21T19:14:39.779" v="120" actId="21"/>
      <pc:docMkLst>
        <pc:docMk/>
      </pc:docMkLst>
      <pc:sldChg chg="addSp delSp modSp mod">
        <pc:chgData name="Maria Virginia Mendez" userId="93aca7cf-fc25-4426-afa6-c3def59e5252" providerId="ADAL" clId="{72929D98-79E7-492D-86ED-1B50EB817877}" dt="2025-07-21T19:09:12.305" v="115" actId="20577"/>
        <pc:sldMkLst>
          <pc:docMk/>
          <pc:sldMk cId="0" sldId="258"/>
        </pc:sldMkLst>
        <pc:spChg chg="mod">
          <ac:chgData name="Maria Virginia Mendez" userId="93aca7cf-fc25-4426-afa6-c3def59e5252" providerId="ADAL" clId="{72929D98-79E7-492D-86ED-1B50EB817877}" dt="2025-07-21T19:09:12.305" v="115" actId="20577"/>
          <ac:spMkLst>
            <pc:docMk/>
            <pc:sldMk cId="0" sldId="258"/>
            <ac:spMk id="4" creationId="{50DE8555-5B85-4E9A-9C6E-EF66D8C9414E}"/>
          </ac:spMkLst>
        </pc:spChg>
        <pc:picChg chg="add del mod">
          <ac:chgData name="Maria Virginia Mendez" userId="93aca7cf-fc25-4426-afa6-c3def59e5252" providerId="ADAL" clId="{72929D98-79E7-492D-86ED-1B50EB817877}" dt="2025-07-21T19:08:17.580" v="78" actId="478"/>
          <ac:picMkLst>
            <pc:docMk/>
            <pc:sldMk cId="0" sldId="258"/>
            <ac:picMk id="2" creationId="{298FCDDA-920D-6C71-6205-8911A9599570}"/>
          </ac:picMkLst>
        </pc:picChg>
        <pc:picChg chg="add del mod">
          <ac:chgData name="Maria Virginia Mendez" userId="93aca7cf-fc25-4426-afa6-c3def59e5252" providerId="ADAL" clId="{72929D98-79E7-492D-86ED-1B50EB817877}" dt="2025-07-21T19:08:53.664" v="82" actId="22"/>
          <ac:picMkLst>
            <pc:docMk/>
            <pc:sldMk cId="0" sldId="258"/>
            <ac:picMk id="5" creationId="{4A4B8686-20B9-9B7A-D7A9-4AB5B3BDDEA4}"/>
          </ac:picMkLst>
        </pc:picChg>
      </pc:sldChg>
      <pc:sldChg chg="addSp modSp mod modAnim modNotesTx">
        <pc:chgData name="Maria Virginia Mendez" userId="93aca7cf-fc25-4426-afa6-c3def59e5252" providerId="ADAL" clId="{72929D98-79E7-492D-86ED-1B50EB817877}" dt="2025-07-21T18:38:26.537" v="69" actId="123"/>
        <pc:sldMkLst>
          <pc:docMk/>
          <pc:sldMk cId="0" sldId="259"/>
        </pc:sldMkLst>
        <pc:picChg chg="add mod">
          <ac:chgData name="Maria Virginia Mendez" userId="93aca7cf-fc25-4426-afa6-c3def59e5252" providerId="ADAL" clId="{72929D98-79E7-492D-86ED-1B50EB817877}" dt="2025-07-21T17:27:33.490" v="6" actId="1076"/>
          <ac:picMkLst>
            <pc:docMk/>
            <pc:sldMk cId="0" sldId="259"/>
            <ac:picMk id="3" creationId="{20154A4A-FA91-1DDB-7D83-E5B3D7539244}"/>
          </ac:picMkLst>
        </pc:picChg>
      </pc:sldChg>
      <pc:sldChg chg="addSp delSp modSp mod modAnim modNotesTx">
        <pc:chgData name="Maria Virginia Mendez" userId="93aca7cf-fc25-4426-afa6-c3def59e5252" providerId="ADAL" clId="{72929D98-79E7-492D-86ED-1B50EB817877}" dt="2025-07-21T17:28:33.435" v="13" actId="123"/>
        <pc:sldMkLst>
          <pc:docMk/>
          <pc:sldMk cId="359259066" sldId="264"/>
        </pc:sldMkLst>
        <pc:picChg chg="mod">
          <ac:chgData name="Maria Virginia Mendez" userId="93aca7cf-fc25-4426-afa6-c3def59e5252" providerId="ADAL" clId="{72929D98-79E7-492D-86ED-1B50EB817877}" dt="2025-07-21T17:28:03.236" v="8" actId="1076"/>
          <ac:picMkLst>
            <pc:docMk/>
            <pc:sldMk cId="359259066" sldId="264"/>
            <ac:picMk id="3" creationId="{FBCCA4AB-8A4E-34A0-4BB2-5B8458FC2956}"/>
          </ac:picMkLst>
        </pc:picChg>
        <pc:picChg chg="add mod">
          <ac:chgData name="Maria Virginia Mendez" userId="93aca7cf-fc25-4426-afa6-c3def59e5252" providerId="ADAL" clId="{72929D98-79E7-492D-86ED-1B50EB817877}" dt="2025-07-21T17:28:09.792" v="9"/>
          <ac:picMkLst>
            <pc:docMk/>
            <pc:sldMk cId="359259066" sldId="264"/>
            <ac:picMk id="4" creationId="{6826D277-C987-C0F7-3BD9-A31F7A3DE8BD}"/>
          </ac:picMkLst>
        </pc:picChg>
        <pc:picChg chg="del">
          <ac:chgData name="Maria Virginia Mendez" userId="93aca7cf-fc25-4426-afa6-c3def59e5252" providerId="ADAL" clId="{72929D98-79E7-492D-86ED-1B50EB817877}" dt="2025-07-21T17:27:58.423" v="7" actId="478"/>
          <ac:picMkLst>
            <pc:docMk/>
            <pc:sldMk cId="359259066" sldId="264"/>
            <ac:picMk id="5" creationId="{6E5FFC18-26C5-B658-4487-45A03D6E36ED}"/>
          </ac:picMkLst>
        </pc:picChg>
      </pc:sldChg>
      <pc:sldChg chg="addSp delSp modSp mod delAnim modAnim modNotesTx">
        <pc:chgData name="Maria Virginia Mendez" userId="93aca7cf-fc25-4426-afa6-c3def59e5252" providerId="ADAL" clId="{72929D98-79E7-492D-86ED-1B50EB817877}" dt="2025-07-21T19:12:51.508" v="117" actId="20577"/>
        <pc:sldMkLst>
          <pc:docMk/>
          <pc:sldMk cId="1395705614" sldId="265"/>
        </pc:sldMkLst>
        <pc:picChg chg="add del mod">
          <ac:chgData name="Maria Virginia Mendez" userId="93aca7cf-fc25-4426-afa6-c3def59e5252" providerId="ADAL" clId="{72929D98-79E7-492D-86ED-1B50EB817877}" dt="2025-07-21T19:12:49.163" v="116" actId="21"/>
          <ac:picMkLst>
            <pc:docMk/>
            <pc:sldMk cId="1395705614" sldId="265"/>
            <ac:picMk id="2" creationId="{482A5950-488D-5ADE-5D39-00D5DD91A4F6}"/>
          </ac:picMkLst>
        </pc:picChg>
      </pc:sldChg>
      <pc:sldChg chg="addSp modSp modAnim modNotesTx">
        <pc:chgData name="Maria Virginia Mendez" userId="93aca7cf-fc25-4426-afa6-c3def59e5252" providerId="ADAL" clId="{72929D98-79E7-492D-86ED-1B50EB817877}" dt="2025-07-21T17:29:49.961" v="22" actId="5793"/>
        <pc:sldMkLst>
          <pc:docMk/>
          <pc:sldMk cId="2135957754" sldId="266"/>
        </pc:sldMkLst>
        <pc:picChg chg="add mod">
          <ac:chgData name="Maria Virginia Mendez" userId="93aca7cf-fc25-4426-afa6-c3def59e5252" providerId="ADAL" clId="{72929D98-79E7-492D-86ED-1B50EB817877}" dt="2025-07-21T17:29:40.857" v="20"/>
          <ac:picMkLst>
            <pc:docMk/>
            <pc:sldMk cId="2135957754" sldId="266"/>
            <ac:picMk id="5" creationId="{84D808A5-B051-135E-4160-7B797467817D}"/>
          </ac:picMkLst>
        </pc:picChg>
      </pc:sldChg>
      <pc:sldChg chg="addSp delSp modSp mod delAnim modAnim">
        <pc:chgData name="Maria Virginia Mendez" userId="93aca7cf-fc25-4426-afa6-c3def59e5252" providerId="ADAL" clId="{72929D98-79E7-492D-86ED-1B50EB817877}" dt="2025-07-21T19:13:22.225" v="118" actId="21"/>
        <pc:sldMkLst>
          <pc:docMk/>
          <pc:sldMk cId="2657566823" sldId="268"/>
        </pc:sldMkLst>
        <pc:picChg chg="add del mod">
          <ac:chgData name="Maria Virginia Mendez" userId="93aca7cf-fc25-4426-afa6-c3def59e5252" providerId="ADAL" clId="{72929D98-79E7-492D-86ED-1B50EB817877}" dt="2025-07-21T19:13:22.225" v="118" actId="21"/>
          <ac:picMkLst>
            <pc:docMk/>
            <pc:sldMk cId="2657566823" sldId="268"/>
            <ac:picMk id="4" creationId="{612B7624-6E24-A388-4037-5DAB72475D70}"/>
          </ac:picMkLst>
        </pc:picChg>
      </pc:sldChg>
      <pc:sldChg chg="addSp modSp modAnim modNotesTx">
        <pc:chgData name="Maria Virginia Mendez" userId="93aca7cf-fc25-4426-afa6-c3def59e5252" providerId="ADAL" clId="{72929D98-79E7-492D-86ED-1B50EB817877}" dt="2025-07-21T17:31:22.390" v="29" actId="404"/>
        <pc:sldMkLst>
          <pc:docMk/>
          <pc:sldMk cId="787699227" sldId="270"/>
        </pc:sldMkLst>
        <pc:picChg chg="add mod">
          <ac:chgData name="Maria Virginia Mendez" userId="93aca7cf-fc25-4426-afa6-c3def59e5252" providerId="ADAL" clId="{72929D98-79E7-492D-86ED-1B50EB817877}" dt="2025-07-21T17:31:10.534" v="27"/>
          <ac:picMkLst>
            <pc:docMk/>
            <pc:sldMk cId="787699227" sldId="270"/>
            <ac:picMk id="3" creationId="{80FC638D-F8C2-CDE1-8D65-376E84E38065}"/>
          </ac:picMkLst>
        </pc:picChg>
      </pc:sldChg>
      <pc:sldChg chg="addSp delSp modSp mod delAnim modAnim">
        <pc:chgData name="Maria Virginia Mendez" userId="93aca7cf-fc25-4426-afa6-c3def59e5252" providerId="ADAL" clId="{72929D98-79E7-492D-86ED-1B50EB817877}" dt="2025-07-21T18:45:37.930" v="71" actId="1076"/>
        <pc:sldMkLst>
          <pc:docMk/>
          <pc:sldMk cId="1297698703" sldId="272"/>
        </pc:sldMkLst>
        <pc:picChg chg="add mod">
          <ac:chgData name="Maria Virginia Mendez" userId="93aca7cf-fc25-4426-afa6-c3def59e5252" providerId="ADAL" clId="{72929D98-79E7-492D-86ED-1B50EB817877}" dt="2025-07-21T18:45:37.930" v="71" actId="1076"/>
          <ac:picMkLst>
            <pc:docMk/>
            <pc:sldMk cId="1297698703" sldId="272"/>
            <ac:picMk id="2" creationId="{250E2DBE-A746-A977-4A1A-09A5C1C0E0AB}"/>
          </ac:picMkLst>
        </pc:picChg>
        <pc:picChg chg="add del mod">
          <ac:chgData name="Maria Virginia Mendez" userId="93aca7cf-fc25-4426-afa6-c3def59e5252" providerId="ADAL" clId="{72929D98-79E7-492D-86ED-1B50EB817877}" dt="2025-07-21T18:45:34.621" v="70" actId="21"/>
          <ac:picMkLst>
            <pc:docMk/>
            <pc:sldMk cId="1297698703" sldId="272"/>
            <ac:picMk id="3" creationId="{241F62E0-4C49-E478-DC93-065ECA81BCB6}"/>
          </ac:picMkLst>
        </pc:picChg>
      </pc:sldChg>
      <pc:sldChg chg="addSp modSp mod modAnim modNotesTx">
        <pc:chgData name="Maria Virginia Mendez" userId="93aca7cf-fc25-4426-afa6-c3def59e5252" providerId="ADAL" clId="{72929D98-79E7-492D-86ED-1B50EB817877}" dt="2025-07-21T18:46:33.762" v="72" actId="1076"/>
        <pc:sldMkLst>
          <pc:docMk/>
          <pc:sldMk cId="3624071148" sldId="274"/>
        </pc:sldMkLst>
        <pc:picChg chg="add mod">
          <ac:chgData name="Maria Virginia Mendez" userId="93aca7cf-fc25-4426-afa6-c3def59e5252" providerId="ADAL" clId="{72929D98-79E7-492D-86ED-1B50EB817877}" dt="2025-07-21T18:46:33.762" v="72" actId="1076"/>
          <ac:picMkLst>
            <pc:docMk/>
            <pc:sldMk cId="3624071148" sldId="274"/>
            <ac:picMk id="3" creationId="{4B41348F-23CE-7D68-A805-0C409471A086}"/>
          </ac:picMkLst>
        </pc:picChg>
      </pc:sldChg>
      <pc:sldChg chg="addSp modSp mod modAnim modNotesTx">
        <pc:chgData name="Maria Virginia Mendez" userId="93aca7cf-fc25-4426-afa6-c3def59e5252" providerId="ADAL" clId="{72929D98-79E7-492D-86ED-1B50EB817877}" dt="2025-07-21T17:34:25.430" v="42" actId="5793"/>
        <pc:sldMkLst>
          <pc:docMk/>
          <pc:sldMk cId="1391321890" sldId="277"/>
        </pc:sldMkLst>
        <pc:picChg chg="add mod">
          <ac:chgData name="Maria Virginia Mendez" userId="93aca7cf-fc25-4426-afa6-c3def59e5252" providerId="ADAL" clId="{72929D98-79E7-492D-86ED-1B50EB817877}" dt="2025-07-21T17:34:11.362" v="38" actId="1076"/>
          <ac:picMkLst>
            <pc:docMk/>
            <pc:sldMk cId="1391321890" sldId="277"/>
            <ac:picMk id="3" creationId="{E51E203C-2FB3-B2A9-F577-99F3FD16C781}"/>
          </ac:picMkLst>
        </pc:picChg>
      </pc:sldChg>
      <pc:sldChg chg="addSp modSp mod modAnim modNotesTx">
        <pc:chgData name="Maria Virginia Mendez" userId="93aca7cf-fc25-4426-afa6-c3def59e5252" providerId="ADAL" clId="{72929D98-79E7-492D-86ED-1B50EB817877}" dt="2025-07-21T17:35:59.521" v="47" actId="404"/>
        <pc:sldMkLst>
          <pc:docMk/>
          <pc:sldMk cId="2544180906" sldId="281"/>
        </pc:sldMkLst>
        <pc:picChg chg="add mod">
          <ac:chgData name="Maria Virginia Mendez" userId="93aca7cf-fc25-4426-afa6-c3def59e5252" providerId="ADAL" clId="{72929D98-79E7-492D-86ED-1B50EB817877}" dt="2025-07-21T17:35:40.413" v="44" actId="1076"/>
          <ac:picMkLst>
            <pc:docMk/>
            <pc:sldMk cId="2544180906" sldId="281"/>
            <ac:picMk id="3" creationId="{71B10765-E4FA-01C0-3044-862355D1D300}"/>
          </ac:picMkLst>
        </pc:picChg>
      </pc:sldChg>
      <pc:sldChg chg="addSp modSp mod modAnim modNotesTx">
        <pc:chgData name="Maria Virginia Mendez" userId="93aca7cf-fc25-4426-afa6-c3def59e5252" providerId="ADAL" clId="{72929D98-79E7-492D-86ED-1B50EB817877}" dt="2025-07-21T17:36:32.048" v="53" actId="404"/>
        <pc:sldMkLst>
          <pc:docMk/>
          <pc:sldMk cId="1323390860" sldId="282"/>
        </pc:sldMkLst>
        <pc:picChg chg="add mod">
          <ac:chgData name="Maria Virginia Mendez" userId="93aca7cf-fc25-4426-afa6-c3def59e5252" providerId="ADAL" clId="{72929D98-79E7-492D-86ED-1B50EB817877}" dt="2025-07-21T17:36:18.782" v="50" actId="1076"/>
          <ac:picMkLst>
            <pc:docMk/>
            <pc:sldMk cId="1323390860" sldId="282"/>
            <ac:picMk id="3" creationId="{57FEB855-8926-2C18-28EB-72A40C3973FF}"/>
          </ac:picMkLst>
        </pc:picChg>
      </pc:sldChg>
      <pc:sldChg chg="addSp modSp mod modAnim modNotesTx">
        <pc:chgData name="Maria Virginia Mendez" userId="93aca7cf-fc25-4426-afa6-c3def59e5252" providerId="ADAL" clId="{72929D98-79E7-492D-86ED-1B50EB817877}" dt="2025-07-21T18:47:34.209" v="73" actId="1076"/>
        <pc:sldMkLst>
          <pc:docMk/>
          <pc:sldMk cId="518601264" sldId="283"/>
        </pc:sldMkLst>
        <pc:picChg chg="add mod">
          <ac:chgData name="Maria Virginia Mendez" userId="93aca7cf-fc25-4426-afa6-c3def59e5252" providerId="ADAL" clId="{72929D98-79E7-492D-86ED-1B50EB817877}" dt="2025-07-21T18:47:34.209" v="73" actId="1076"/>
          <ac:picMkLst>
            <pc:docMk/>
            <pc:sldMk cId="518601264" sldId="283"/>
            <ac:picMk id="3" creationId="{80AAB473-DD42-FC29-5D9E-D72B0F175225}"/>
          </ac:picMkLst>
        </pc:picChg>
      </pc:sldChg>
      <pc:sldChg chg="addSp modSp mod modAnim modNotesTx">
        <pc:chgData name="Maria Virginia Mendez" userId="93aca7cf-fc25-4426-afa6-c3def59e5252" providerId="ADAL" clId="{72929D98-79E7-492D-86ED-1B50EB817877}" dt="2025-07-21T17:37:29.658" v="60" actId="5793"/>
        <pc:sldMkLst>
          <pc:docMk/>
          <pc:sldMk cId="4037910394" sldId="284"/>
        </pc:sldMkLst>
        <pc:picChg chg="add mod">
          <ac:chgData name="Maria Virginia Mendez" userId="93aca7cf-fc25-4426-afa6-c3def59e5252" providerId="ADAL" clId="{72929D98-79E7-492D-86ED-1B50EB817877}" dt="2025-07-21T17:37:22.353" v="59" actId="1076"/>
          <ac:picMkLst>
            <pc:docMk/>
            <pc:sldMk cId="4037910394" sldId="284"/>
            <ac:picMk id="3" creationId="{4F79EEF0-A296-6C2B-E8EF-BA1D7BF02845}"/>
          </ac:picMkLst>
        </pc:picChg>
      </pc:sldChg>
      <pc:sldChg chg="addSp delSp modSp mod delAnim modAnim">
        <pc:chgData name="Maria Virginia Mendez" userId="93aca7cf-fc25-4426-afa6-c3def59e5252" providerId="ADAL" clId="{72929D98-79E7-492D-86ED-1B50EB817877}" dt="2025-07-21T19:14:39.779" v="120" actId="21"/>
        <pc:sldMkLst>
          <pc:docMk/>
          <pc:sldMk cId="120274571" sldId="292"/>
        </pc:sldMkLst>
        <pc:picChg chg="add del mod">
          <ac:chgData name="Maria Virginia Mendez" userId="93aca7cf-fc25-4426-afa6-c3def59e5252" providerId="ADAL" clId="{72929D98-79E7-492D-86ED-1B50EB817877}" dt="2025-07-21T19:14:39.779" v="120" actId="21"/>
          <ac:picMkLst>
            <pc:docMk/>
            <pc:sldMk cId="120274571" sldId="292"/>
            <ac:picMk id="2" creationId="{682ACF24-637F-B6BE-94F5-A4EC20B6075A}"/>
          </ac:picMkLst>
        </pc:picChg>
      </pc:sldChg>
      <pc:sldChg chg="addSp modSp mod modAnim modNotesTx">
        <pc:chgData name="Maria Virginia Mendez" userId="93aca7cf-fc25-4426-afa6-c3def59e5252" providerId="ADAL" clId="{72929D98-79E7-492D-86ED-1B50EB817877}" dt="2025-07-21T17:38:49.455" v="65" actId="5793"/>
        <pc:sldMkLst>
          <pc:docMk/>
          <pc:sldMk cId="3356646437" sldId="297"/>
        </pc:sldMkLst>
        <pc:picChg chg="add mod">
          <ac:chgData name="Maria Virginia Mendez" userId="93aca7cf-fc25-4426-afa6-c3def59e5252" providerId="ADAL" clId="{72929D98-79E7-492D-86ED-1B50EB817877}" dt="2025-07-21T17:38:40.468" v="64" actId="1076"/>
          <ac:picMkLst>
            <pc:docMk/>
            <pc:sldMk cId="3356646437" sldId="297"/>
            <ac:picMk id="2" creationId="{E4151B18-0330-FE98-4B30-3DBEFEE2361D}"/>
          </ac:picMkLst>
        </pc:picChg>
      </pc:sldChg>
      <pc:sldChg chg="addSp modSp mod modAnim">
        <pc:chgData name="Maria Virginia Mendez" userId="93aca7cf-fc25-4426-afa6-c3def59e5252" providerId="ADAL" clId="{72929D98-79E7-492D-86ED-1B50EB817877}" dt="2025-07-21T17:39:38.691" v="67" actId="1076"/>
        <pc:sldMkLst>
          <pc:docMk/>
          <pc:sldMk cId="142716693" sldId="299"/>
        </pc:sldMkLst>
        <pc:picChg chg="add mod">
          <ac:chgData name="Maria Virginia Mendez" userId="93aca7cf-fc25-4426-afa6-c3def59e5252" providerId="ADAL" clId="{72929D98-79E7-492D-86ED-1B50EB817877}" dt="2025-07-21T17:39:38.691" v="67" actId="1076"/>
          <ac:picMkLst>
            <pc:docMk/>
            <pc:sldMk cId="142716693" sldId="299"/>
            <ac:picMk id="3" creationId="{35B27A16-1EA9-7B80-C3FF-963B9B769032}"/>
          </ac:picMkLst>
        </pc:picChg>
      </pc:sldChg>
      <pc:sldChg chg="del">
        <pc:chgData name="Maria Virginia Mendez" userId="93aca7cf-fc25-4426-afa6-c3def59e5252" providerId="ADAL" clId="{72929D98-79E7-492D-86ED-1B50EB817877}" dt="2025-07-21T17:26:03.957" v="0" actId="2696"/>
        <pc:sldMkLst>
          <pc:docMk/>
          <pc:sldMk cId="1471708356" sldId="301"/>
        </pc:sldMkLst>
      </pc:sldChg>
      <pc:sldChg chg="del">
        <pc:chgData name="Maria Virginia Mendez" userId="93aca7cf-fc25-4426-afa6-c3def59e5252" providerId="ADAL" clId="{72929D98-79E7-492D-86ED-1B50EB817877}" dt="2025-07-21T19:07:07.285" v="74" actId="47"/>
        <pc:sldMkLst>
          <pc:docMk/>
          <pc:sldMk cId="2406273178" sldId="302"/>
        </pc:sldMkLst>
      </pc:sldChg>
      <pc:sldChg chg="del">
        <pc:chgData name="Maria Virginia Mendez" userId="93aca7cf-fc25-4426-afa6-c3def59e5252" providerId="ADAL" clId="{72929D98-79E7-492D-86ED-1B50EB817877}" dt="2025-07-21T19:07:07.285" v="74" actId="47"/>
        <pc:sldMkLst>
          <pc:docMk/>
          <pc:sldMk cId="1057595169" sldId="303"/>
        </pc:sldMkLst>
      </pc:sldChg>
      <pc:sldChg chg="del">
        <pc:chgData name="Maria Virginia Mendez" userId="93aca7cf-fc25-4426-afa6-c3def59e5252" providerId="ADAL" clId="{72929D98-79E7-492D-86ED-1B50EB817877}" dt="2025-07-21T19:07:07.285" v="74" actId="47"/>
        <pc:sldMkLst>
          <pc:docMk/>
          <pc:sldMk cId="1070411558" sldId="304"/>
        </pc:sldMkLst>
      </pc:sldChg>
      <pc:sldChg chg="del">
        <pc:chgData name="Maria Virginia Mendez" userId="93aca7cf-fc25-4426-afa6-c3def59e5252" providerId="ADAL" clId="{72929D98-79E7-492D-86ED-1B50EB817877}" dt="2025-07-21T19:07:07.285" v="74" actId="47"/>
        <pc:sldMkLst>
          <pc:docMk/>
          <pc:sldMk cId="2309364018" sldId="305"/>
        </pc:sldMkLst>
      </pc:sldChg>
      <pc:sldChg chg="del">
        <pc:chgData name="Maria Virginia Mendez" userId="93aca7cf-fc25-4426-afa6-c3def59e5252" providerId="ADAL" clId="{72929D98-79E7-492D-86ED-1B50EB817877}" dt="2025-07-21T19:07:07.285" v="74" actId="47"/>
        <pc:sldMkLst>
          <pc:docMk/>
          <pc:sldMk cId="2898889653" sldId="306"/>
        </pc:sldMkLst>
      </pc:sldChg>
      <pc:sldChg chg="del">
        <pc:chgData name="Maria Virginia Mendez" userId="93aca7cf-fc25-4426-afa6-c3def59e5252" providerId="ADAL" clId="{72929D98-79E7-492D-86ED-1B50EB817877}" dt="2025-07-21T19:07:07.285" v="74" actId="47"/>
        <pc:sldMkLst>
          <pc:docMk/>
          <pc:sldMk cId="3284735361" sldId="307"/>
        </pc:sldMkLst>
      </pc:sldChg>
      <pc:sldChg chg="del">
        <pc:chgData name="Maria Virginia Mendez" userId="93aca7cf-fc25-4426-afa6-c3def59e5252" providerId="ADAL" clId="{72929D98-79E7-492D-86ED-1B50EB817877}" dt="2025-07-21T19:07:07.285" v="74" actId="47"/>
        <pc:sldMkLst>
          <pc:docMk/>
          <pc:sldMk cId="2242522635" sldId="308"/>
        </pc:sldMkLst>
      </pc:sldChg>
      <pc:sldChg chg="del">
        <pc:chgData name="Maria Virginia Mendez" userId="93aca7cf-fc25-4426-afa6-c3def59e5252" providerId="ADAL" clId="{72929D98-79E7-492D-86ED-1B50EB817877}" dt="2025-07-21T17:39:52.237" v="68" actId="2696"/>
        <pc:sldMkLst>
          <pc:docMk/>
          <pc:sldMk cId="299052496" sldId="309"/>
        </pc:sldMkLst>
      </pc:sldChg>
      <pc:sldChg chg="addSp delSp modSp mod delAnim modAnim">
        <pc:chgData name="Maria Virginia Mendez" userId="93aca7cf-fc25-4426-afa6-c3def59e5252" providerId="ADAL" clId="{72929D98-79E7-492D-86ED-1B50EB817877}" dt="2025-07-21T19:13:30.973" v="119" actId="21"/>
        <pc:sldMkLst>
          <pc:docMk/>
          <pc:sldMk cId="3967335770" sldId="310"/>
        </pc:sldMkLst>
        <pc:picChg chg="add del mod">
          <ac:chgData name="Maria Virginia Mendez" userId="93aca7cf-fc25-4426-afa6-c3def59e5252" providerId="ADAL" clId="{72929D98-79E7-492D-86ED-1B50EB817877}" dt="2025-07-21T19:13:30.973" v="119" actId="21"/>
          <ac:picMkLst>
            <pc:docMk/>
            <pc:sldMk cId="3967335770" sldId="310"/>
            <ac:picMk id="3" creationId="{3C8DF416-687F-ACB1-1DD5-81765CEC2531}"/>
          </ac:picMkLst>
        </pc:picChg>
      </pc:sldChg>
      <pc:sldMasterChg chg="delSldLayout">
        <pc:chgData name="Maria Virginia Mendez" userId="93aca7cf-fc25-4426-afa6-c3def59e5252" providerId="ADAL" clId="{72929D98-79E7-492D-86ED-1B50EB817877}" dt="2025-07-21T19:07:07.285" v="74" actId="47"/>
        <pc:sldMasterMkLst>
          <pc:docMk/>
          <pc:sldMasterMk cId="0" sldId="2147483648"/>
        </pc:sldMasterMkLst>
        <pc:sldLayoutChg chg="del">
          <pc:chgData name="Maria Virginia Mendez" userId="93aca7cf-fc25-4426-afa6-c3def59e5252" providerId="ADAL" clId="{72929D98-79E7-492D-86ED-1B50EB817877}" dt="2025-07-21T19:07:07.285" v="74" actId="47"/>
          <pc:sldLayoutMkLst>
            <pc:docMk/>
            <pc:sldMasterMk cId="0" sldId="2147483648"/>
            <pc:sldLayoutMk cId="0" sldId="2147483655"/>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0A650E-B816-4AC3-BE1C-0D9CCF3BF81C}" type="doc">
      <dgm:prSet loTypeId="urn:microsoft.com/office/officeart/2008/layout/LinedList" loCatId="list" qsTypeId="urn:microsoft.com/office/officeart/2005/8/quickstyle/simple1" qsCatId="simple" csTypeId="urn:microsoft.com/office/officeart/2005/8/colors/accent1_1" csCatId="accent1" phldr="1"/>
      <dgm:spPr/>
      <dgm:t>
        <a:bodyPr/>
        <a:lstStyle/>
        <a:p>
          <a:endParaRPr lang="es-CR"/>
        </a:p>
      </dgm:t>
    </dgm:pt>
    <dgm:pt modelId="{5448B901-E5E8-486E-B9BA-050D92A33E70}">
      <dgm:prSet custT="1"/>
      <dgm:spPr/>
      <dgm:t>
        <a:bodyPr/>
        <a:lstStyle/>
        <a:p>
          <a:pPr rtl="0"/>
          <a:endParaRPr lang="es-CR" sz="1200" b="0" dirty="0">
            <a:latin typeface="+mn-lt"/>
            <a:cs typeface="Arial" panose="020B0604020202020204" pitchFamily="34" charset="0"/>
          </a:endParaRPr>
        </a:p>
      </dgm:t>
    </dgm:pt>
    <dgm:pt modelId="{AABD3AA9-BCA0-475B-A669-4C2B6CFBBBBD}" type="parTrans" cxnId="{EFCCD221-9230-46FE-9B8E-C761A1F758C3}">
      <dgm:prSet/>
      <dgm:spPr/>
      <dgm:t>
        <a:bodyPr/>
        <a:lstStyle/>
        <a:p>
          <a:endParaRPr lang="es-CR">
            <a:latin typeface="+mn-lt"/>
          </a:endParaRPr>
        </a:p>
      </dgm:t>
    </dgm:pt>
    <dgm:pt modelId="{728FB0BA-268D-4EDA-B053-C72D0E306F91}" type="sibTrans" cxnId="{EFCCD221-9230-46FE-9B8E-C761A1F758C3}">
      <dgm:prSet/>
      <dgm:spPr/>
      <dgm:t>
        <a:bodyPr/>
        <a:lstStyle/>
        <a:p>
          <a:endParaRPr lang="es-CR">
            <a:latin typeface="+mn-lt"/>
          </a:endParaRPr>
        </a:p>
      </dgm:t>
    </dgm:pt>
    <dgm:pt modelId="{CC984D65-9A57-4FA5-A897-F7279CC9759E}">
      <dgm:prSet custT="1"/>
      <dgm:spPr/>
      <dgm:t>
        <a:bodyPr/>
        <a:lstStyle/>
        <a:p>
          <a:pPr algn="just" rtl="0" eaLnBrk="1" latinLnBrk="0"/>
          <a:r>
            <a:rPr lang="es-CR" sz="2400" b="1" dirty="0">
              <a:latin typeface="+mn-lt"/>
              <a:cs typeface="Arial" panose="020B0604020202020204" pitchFamily="34" charset="0"/>
            </a:rPr>
            <a:t>Contenido de unidades documentales de estructura y contenidos homogéneos</a:t>
          </a:r>
          <a:r>
            <a:rPr lang="es-CR" sz="2400" dirty="0">
              <a:latin typeface="+mn-lt"/>
              <a:cs typeface="Arial" panose="020B0604020202020204" pitchFamily="34" charset="0"/>
            </a:rPr>
            <a:t>, emanadas de un mismo órgano o sujeto productor como consecuencia del ejercicio de sus funciones específicas. </a:t>
          </a:r>
        </a:p>
      </dgm:t>
    </dgm:pt>
    <dgm:pt modelId="{070619FC-DE47-49FB-A62E-707F32D8EDB5}" type="parTrans" cxnId="{9E958760-FE25-4AB4-95D3-75F73FC7F5EE}">
      <dgm:prSet/>
      <dgm:spPr/>
      <dgm:t>
        <a:bodyPr/>
        <a:lstStyle/>
        <a:p>
          <a:endParaRPr lang="es-CR">
            <a:latin typeface="+mn-lt"/>
          </a:endParaRPr>
        </a:p>
      </dgm:t>
    </dgm:pt>
    <dgm:pt modelId="{027A4399-EA10-44A1-98B1-33B2A39D0EBE}" type="sibTrans" cxnId="{9E958760-FE25-4AB4-95D3-75F73FC7F5EE}">
      <dgm:prSet/>
      <dgm:spPr/>
      <dgm:t>
        <a:bodyPr/>
        <a:lstStyle/>
        <a:p>
          <a:endParaRPr lang="es-CR">
            <a:latin typeface="+mn-lt"/>
          </a:endParaRPr>
        </a:p>
      </dgm:t>
    </dgm:pt>
    <dgm:pt modelId="{4907733C-7E71-4720-B798-23A884B710E1}">
      <dgm:prSet custT="1"/>
      <dgm:spPr/>
      <dgm:t>
        <a:bodyPr/>
        <a:lstStyle/>
        <a:p>
          <a:pPr algn="just" rtl="0" eaLnBrk="1" latinLnBrk="0"/>
          <a:r>
            <a:rPr lang="es-CR" sz="2000" dirty="0">
              <a:latin typeface="+mn-lt"/>
              <a:cs typeface="Arial" panose="020B0604020202020204" pitchFamily="34" charset="0"/>
            </a:rPr>
            <a:t>Ejemplo: Actas de la Junta Directiva, Expedientes de Crédito</a:t>
          </a:r>
        </a:p>
      </dgm:t>
    </dgm:pt>
    <dgm:pt modelId="{0288A800-B815-43F7-AA83-00AE541B05A4}" type="parTrans" cxnId="{F5891B20-ADC0-4CD8-8A62-1865CE370C39}">
      <dgm:prSet/>
      <dgm:spPr/>
      <dgm:t>
        <a:bodyPr/>
        <a:lstStyle/>
        <a:p>
          <a:endParaRPr lang="es-ES">
            <a:latin typeface="+mn-lt"/>
          </a:endParaRPr>
        </a:p>
      </dgm:t>
    </dgm:pt>
    <dgm:pt modelId="{3DAC19A0-A5D8-42BA-9F90-E0EA02ED8F7C}" type="sibTrans" cxnId="{F5891B20-ADC0-4CD8-8A62-1865CE370C39}">
      <dgm:prSet/>
      <dgm:spPr/>
      <dgm:t>
        <a:bodyPr/>
        <a:lstStyle/>
        <a:p>
          <a:endParaRPr lang="es-ES">
            <a:latin typeface="+mn-lt"/>
          </a:endParaRPr>
        </a:p>
      </dgm:t>
    </dgm:pt>
    <dgm:pt modelId="{98A3D87B-4CD3-4730-A343-760CA456D979}" type="pres">
      <dgm:prSet presAssocID="{010A650E-B816-4AC3-BE1C-0D9CCF3BF81C}" presName="vert0" presStyleCnt="0">
        <dgm:presLayoutVars>
          <dgm:dir/>
          <dgm:animOne val="branch"/>
          <dgm:animLvl val="lvl"/>
        </dgm:presLayoutVars>
      </dgm:prSet>
      <dgm:spPr/>
    </dgm:pt>
    <dgm:pt modelId="{60C6FC65-9124-45C8-AF22-BA8E33310FA4}" type="pres">
      <dgm:prSet presAssocID="{5448B901-E5E8-486E-B9BA-050D92A33E70}" presName="thickLine" presStyleLbl="alignNode1" presStyleIdx="0" presStyleCnt="1"/>
      <dgm:spPr/>
    </dgm:pt>
    <dgm:pt modelId="{006EDB7D-6392-4F57-B810-745235A61E85}" type="pres">
      <dgm:prSet presAssocID="{5448B901-E5E8-486E-B9BA-050D92A33E70}" presName="horz1" presStyleCnt="0"/>
      <dgm:spPr/>
    </dgm:pt>
    <dgm:pt modelId="{ED8A6CCA-E529-4C56-910E-46302095DCB1}" type="pres">
      <dgm:prSet presAssocID="{5448B901-E5E8-486E-B9BA-050D92A33E70}" presName="tx1" presStyleLbl="revTx" presStyleIdx="0" presStyleCnt="3"/>
      <dgm:spPr/>
    </dgm:pt>
    <dgm:pt modelId="{37FEB368-F8A0-42EF-A93B-ECA2E2E48C7D}" type="pres">
      <dgm:prSet presAssocID="{5448B901-E5E8-486E-B9BA-050D92A33E70}" presName="vert1" presStyleCnt="0"/>
      <dgm:spPr/>
    </dgm:pt>
    <dgm:pt modelId="{DED42850-3CBD-4142-B703-44BAC8A3E1C1}" type="pres">
      <dgm:prSet presAssocID="{CC984D65-9A57-4FA5-A897-F7279CC9759E}" presName="vertSpace2a" presStyleCnt="0"/>
      <dgm:spPr/>
    </dgm:pt>
    <dgm:pt modelId="{DFC95F89-D88C-4D0E-B9C9-10B48C2202E8}" type="pres">
      <dgm:prSet presAssocID="{CC984D65-9A57-4FA5-A897-F7279CC9759E}" presName="horz2" presStyleCnt="0"/>
      <dgm:spPr/>
    </dgm:pt>
    <dgm:pt modelId="{BA5E6179-0641-4256-85E4-05C6DA712485}" type="pres">
      <dgm:prSet presAssocID="{CC984D65-9A57-4FA5-A897-F7279CC9759E}" presName="horzSpace2" presStyleCnt="0"/>
      <dgm:spPr/>
    </dgm:pt>
    <dgm:pt modelId="{0C73CC16-49C5-4994-B07C-F9B5256665A1}" type="pres">
      <dgm:prSet presAssocID="{CC984D65-9A57-4FA5-A897-F7279CC9759E}" presName="tx2" presStyleLbl="revTx" presStyleIdx="1" presStyleCnt="3" custScaleX="127389" custScaleY="106177"/>
      <dgm:spPr/>
    </dgm:pt>
    <dgm:pt modelId="{09F0A94E-337C-40A7-8CB5-4F8B9C0D7234}" type="pres">
      <dgm:prSet presAssocID="{CC984D65-9A57-4FA5-A897-F7279CC9759E}" presName="vert2" presStyleCnt="0"/>
      <dgm:spPr/>
    </dgm:pt>
    <dgm:pt modelId="{27FAB0DB-5D8C-4808-A1BD-E305098DA868}" type="pres">
      <dgm:prSet presAssocID="{CC984D65-9A57-4FA5-A897-F7279CC9759E}" presName="thinLine2b" presStyleLbl="callout" presStyleIdx="0" presStyleCnt="2"/>
      <dgm:spPr/>
    </dgm:pt>
    <dgm:pt modelId="{A47D8AA7-44E1-4773-9215-34A00A69D766}" type="pres">
      <dgm:prSet presAssocID="{CC984D65-9A57-4FA5-A897-F7279CC9759E}" presName="vertSpace2b" presStyleCnt="0"/>
      <dgm:spPr/>
    </dgm:pt>
    <dgm:pt modelId="{0CF37B6C-1D5F-49D2-933C-8F149884264F}" type="pres">
      <dgm:prSet presAssocID="{4907733C-7E71-4720-B798-23A884B710E1}" presName="horz2" presStyleCnt="0"/>
      <dgm:spPr/>
    </dgm:pt>
    <dgm:pt modelId="{1CA771CF-0A25-41AD-A543-5D6ACA33B915}" type="pres">
      <dgm:prSet presAssocID="{4907733C-7E71-4720-B798-23A884B710E1}" presName="horzSpace2" presStyleCnt="0"/>
      <dgm:spPr/>
    </dgm:pt>
    <dgm:pt modelId="{E0399CE8-9C36-425E-8345-CE36C55345C9}" type="pres">
      <dgm:prSet presAssocID="{4907733C-7E71-4720-B798-23A884B710E1}" presName="tx2" presStyleLbl="revTx" presStyleIdx="2" presStyleCnt="3"/>
      <dgm:spPr/>
    </dgm:pt>
    <dgm:pt modelId="{C6C0DCDF-7ACD-4C46-83EC-E5F2C5BC3559}" type="pres">
      <dgm:prSet presAssocID="{4907733C-7E71-4720-B798-23A884B710E1}" presName="vert2" presStyleCnt="0"/>
      <dgm:spPr/>
    </dgm:pt>
    <dgm:pt modelId="{EA74CB96-666D-450C-A8FE-64664C3B0B64}" type="pres">
      <dgm:prSet presAssocID="{4907733C-7E71-4720-B798-23A884B710E1}" presName="thinLine2b" presStyleLbl="callout" presStyleIdx="1" presStyleCnt="2"/>
      <dgm:spPr/>
    </dgm:pt>
    <dgm:pt modelId="{EF2B08EF-78E1-4C89-AB4A-2A71FCB774D3}" type="pres">
      <dgm:prSet presAssocID="{4907733C-7E71-4720-B798-23A884B710E1}" presName="vertSpace2b" presStyleCnt="0"/>
      <dgm:spPr/>
    </dgm:pt>
  </dgm:ptLst>
  <dgm:cxnLst>
    <dgm:cxn modelId="{BAD4A70F-AE51-47CF-BA2F-F43A38FB033B}" type="presOf" srcId="{CC984D65-9A57-4FA5-A897-F7279CC9759E}" destId="{0C73CC16-49C5-4994-B07C-F9B5256665A1}" srcOrd="0" destOrd="0" presId="urn:microsoft.com/office/officeart/2008/layout/LinedList"/>
    <dgm:cxn modelId="{F5891B20-ADC0-4CD8-8A62-1865CE370C39}" srcId="{5448B901-E5E8-486E-B9BA-050D92A33E70}" destId="{4907733C-7E71-4720-B798-23A884B710E1}" srcOrd="1" destOrd="0" parTransId="{0288A800-B815-43F7-AA83-00AE541B05A4}" sibTransId="{3DAC19A0-A5D8-42BA-9F90-E0EA02ED8F7C}"/>
    <dgm:cxn modelId="{EFCCD221-9230-46FE-9B8E-C761A1F758C3}" srcId="{010A650E-B816-4AC3-BE1C-0D9CCF3BF81C}" destId="{5448B901-E5E8-486E-B9BA-050D92A33E70}" srcOrd="0" destOrd="0" parTransId="{AABD3AA9-BCA0-475B-A669-4C2B6CFBBBBD}" sibTransId="{728FB0BA-268D-4EDA-B053-C72D0E306F91}"/>
    <dgm:cxn modelId="{9E958760-FE25-4AB4-95D3-75F73FC7F5EE}" srcId="{5448B901-E5E8-486E-B9BA-050D92A33E70}" destId="{CC984D65-9A57-4FA5-A897-F7279CC9759E}" srcOrd="0" destOrd="0" parTransId="{070619FC-DE47-49FB-A62E-707F32D8EDB5}" sibTransId="{027A4399-EA10-44A1-98B1-33B2A39D0EBE}"/>
    <dgm:cxn modelId="{41206E67-8DC9-4D76-8AD2-6939BF8E8CCF}" type="presOf" srcId="{010A650E-B816-4AC3-BE1C-0D9CCF3BF81C}" destId="{98A3D87B-4CD3-4730-A343-760CA456D979}" srcOrd="0" destOrd="0" presId="urn:microsoft.com/office/officeart/2008/layout/LinedList"/>
    <dgm:cxn modelId="{83DE80E1-EDBE-441C-B2F9-F0566A8E3A73}" type="presOf" srcId="{5448B901-E5E8-486E-B9BA-050D92A33E70}" destId="{ED8A6CCA-E529-4C56-910E-46302095DCB1}" srcOrd="0" destOrd="0" presId="urn:microsoft.com/office/officeart/2008/layout/LinedList"/>
    <dgm:cxn modelId="{54B0A0F5-0FE2-4633-84E7-7B01D8E2FEF2}" type="presOf" srcId="{4907733C-7E71-4720-B798-23A884B710E1}" destId="{E0399CE8-9C36-425E-8345-CE36C55345C9}" srcOrd="0" destOrd="0" presId="urn:microsoft.com/office/officeart/2008/layout/LinedList"/>
    <dgm:cxn modelId="{6055CA25-B220-44CD-A1D9-92E21C9E37EC}" type="presParOf" srcId="{98A3D87B-4CD3-4730-A343-760CA456D979}" destId="{60C6FC65-9124-45C8-AF22-BA8E33310FA4}" srcOrd="0" destOrd="0" presId="urn:microsoft.com/office/officeart/2008/layout/LinedList"/>
    <dgm:cxn modelId="{D38C87AA-92B1-4F0A-9F0E-509794C448EA}" type="presParOf" srcId="{98A3D87B-4CD3-4730-A343-760CA456D979}" destId="{006EDB7D-6392-4F57-B810-745235A61E85}" srcOrd="1" destOrd="0" presId="urn:microsoft.com/office/officeart/2008/layout/LinedList"/>
    <dgm:cxn modelId="{F593C56E-DC04-4C63-AEE1-9DFDDFEB25CC}" type="presParOf" srcId="{006EDB7D-6392-4F57-B810-745235A61E85}" destId="{ED8A6CCA-E529-4C56-910E-46302095DCB1}" srcOrd="0" destOrd="0" presId="urn:microsoft.com/office/officeart/2008/layout/LinedList"/>
    <dgm:cxn modelId="{3CD0202F-072B-4DF4-A980-AE63F86BD595}" type="presParOf" srcId="{006EDB7D-6392-4F57-B810-745235A61E85}" destId="{37FEB368-F8A0-42EF-A93B-ECA2E2E48C7D}" srcOrd="1" destOrd="0" presId="urn:microsoft.com/office/officeart/2008/layout/LinedList"/>
    <dgm:cxn modelId="{75898388-178C-4212-9D8B-2CAA0C8F7846}" type="presParOf" srcId="{37FEB368-F8A0-42EF-A93B-ECA2E2E48C7D}" destId="{DED42850-3CBD-4142-B703-44BAC8A3E1C1}" srcOrd="0" destOrd="0" presId="urn:microsoft.com/office/officeart/2008/layout/LinedList"/>
    <dgm:cxn modelId="{74A21F2C-0E38-448A-BC58-1C2E8D780DF4}" type="presParOf" srcId="{37FEB368-F8A0-42EF-A93B-ECA2E2E48C7D}" destId="{DFC95F89-D88C-4D0E-B9C9-10B48C2202E8}" srcOrd="1" destOrd="0" presId="urn:microsoft.com/office/officeart/2008/layout/LinedList"/>
    <dgm:cxn modelId="{6FC02495-A734-47DD-9792-C931EA2D9A26}" type="presParOf" srcId="{DFC95F89-D88C-4D0E-B9C9-10B48C2202E8}" destId="{BA5E6179-0641-4256-85E4-05C6DA712485}" srcOrd="0" destOrd="0" presId="urn:microsoft.com/office/officeart/2008/layout/LinedList"/>
    <dgm:cxn modelId="{B4EA6127-B8E0-4F3C-B80A-0FA98FE63A87}" type="presParOf" srcId="{DFC95F89-D88C-4D0E-B9C9-10B48C2202E8}" destId="{0C73CC16-49C5-4994-B07C-F9B5256665A1}" srcOrd="1" destOrd="0" presId="urn:microsoft.com/office/officeart/2008/layout/LinedList"/>
    <dgm:cxn modelId="{7C41B7BE-72FF-4B91-A91F-FFAC34CD43A1}" type="presParOf" srcId="{DFC95F89-D88C-4D0E-B9C9-10B48C2202E8}" destId="{09F0A94E-337C-40A7-8CB5-4F8B9C0D7234}" srcOrd="2" destOrd="0" presId="urn:microsoft.com/office/officeart/2008/layout/LinedList"/>
    <dgm:cxn modelId="{D1993CFF-6549-4D74-9E2B-A7A0338D2888}" type="presParOf" srcId="{37FEB368-F8A0-42EF-A93B-ECA2E2E48C7D}" destId="{27FAB0DB-5D8C-4808-A1BD-E305098DA868}" srcOrd="2" destOrd="0" presId="urn:microsoft.com/office/officeart/2008/layout/LinedList"/>
    <dgm:cxn modelId="{1C247BE2-D1E4-4BEF-BE89-571E71F98B7C}" type="presParOf" srcId="{37FEB368-F8A0-42EF-A93B-ECA2E2E48C7D}" destId="{A47D8AA7-44E1-4773-9215-34A00A69D766}" srcOrd="3" destOrd="0" presId="urn:microsoft.com/office/officeart/2008/layout/LinedList"/>
    <dgm:cxn modelId="{DF3F0393-A642-47EA-BF49-A451FEFFFC78}" type="presParOf" srcId="{37FEB368-F8A0-42EF-A93B-ECA2E2E48C7D}" destId="{0CF37B6C-1D5F-49D2-933C-8F149884264F}" srcOrd="4" destOrd="0" presId="urn:microsoft.com/office/officeart/2008/layout/LinedList"/>
    <dgm:cxn modelId="{ECDF30E2-7E1D-4737-83EC-1178BB2B2C27}" type="presParOf" srcId="{0CF37B6C-1D5F-49D2-933C-8F149884264F}" destId="{1CA771CF-0A25-41AD-A543-5D6ACA33B915}" srcOrd="0" destOrd="0" presId="urn:microsoft.com/office/officeart/2008/layout/LinedList"/>
    <dgm:cxn modelId="{5D9C22AE-81C4-47FB-BEB6-418A9E9D5E62}" type="presParOf" srcId="{0CF37B6C-1D5F-49D2-933C-8F149884264F}" destId="{E0399CE8-9C36-425E-8345-CE36C55345C9}" srcOrd="1" destOrd="0" presId="urn:microsoft.com/office/officeart/2008/layout/LinedList"/>
    <dgm:cxn modelId="{F0BF8F1D-DFC1-40B9-B84A-83506D6EDF5D}" type="presParOf" srcId="{0CF37B6C-1D5F-49D2-933C-8F149884264F}" destId="{C6C0DCDF-7ACD-4C46-83EC-E5F2C5BC3559}" srcOrd="2" destOrd="0" presId="urn:microsoft.com/office/officeart/2008/layout/LinedList"/>
    <dgm:cxn modelId="{B930E8CD-E5BA-4BDF-AA86-E74FA0413B2E}" type="presParOf" srcId="{37FEB368-F8A0-42EF-A93B-ECA2E2E48C7D}" destId="{EA74CB96-666D-450C-A8FE-64664C3B0B64}" srcOrd="5" destOrd="0" presId="urn:microsoft.com/office/officeart/2008/layout/LinedList"/>
    <dgm:cxn modelId="{DF4411A2-3BFC-487F-B311-5CC35A842B4A}" type="presParOf" srcId="{37FEB368-F8A0-42EF-A93B-ECA2E2E48C7D}" destId="{EF2B08EF-78E1-4C89-AB4A-2A71FCB774D3}" srcOrd="6"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6FC65-9124-45C8-AF22-BA8E33310FA4}">
      <dsp:nvSpPr>
        <dsp:cNvPr id="0" name=""/>
        <dsp:cNvSpPr/>
      </dsp:nvSpPr>
      <dsp:spPr>
        <a:xfrm>
          <a:off x="0" y="0"/>
          <a:ext cx="9290506" cy="0"/>
        </a:xfrm>
        <a:prstGeom prst="lin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8A6CCA-E529-4C56-910E-46302095DCB1}">
      <dsp:nvSpPr>
        <dsp:cNvPr id="0" name=""/>
        <dsp:cNvSpPr/>
      </dsp:nvSpPr>
      <dsp:spPr>
        <a:xfrm>
          <a:off x="0" y="0"/>
          <a:ext cx="1527852" cy="4054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rtl="0">
            <a:lnSpc>
              <a:spcPct val="90000"/>
            </a:lnSpc>
            <a:spcBef>
              <a:spcPct val="0"/>
            </a:spcBef>
            <a:spcAft>
              <a:spcPct val="35000"/>
            </a:spcAft>
            <a:buNone/>
          </a:pPr>
          <a:endParaRPr lang="es-CR" sz="1200" b="0" kern="1200" dirty="0">
            <a:latin typeface="+mn-lt"/>
            <a:cs typeface="Arial" panose="020B0604020202020204" pitchFamily="34" charset="0"/>
          </a:endParaRPr>
        </a:p>
      </dsp:txBody>
      <dsp:txXfrm>
        <a:off x="0" y="0"/>
        <a:ext cx="1527852" cy="4054353"/>
      </dsp:txXfrm>
    </dsp:sp>
    <dsp:sp modelId="{0C73CC16-49C5-4994-B07C-F9B5256665A1}">
      <dsp:nvSpPr>
        <dsp:cNvPr id="0" name=""/>
        <dsp:cNvSpPr/>
      </dsp:nvSpPr>
      <dsp:spPr>
        <a:xfrm>
          <a:off x="1642441" y="91559"/>
          <a:ext cx="7639291" cy="1944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rtl="0" eaLnBrk="1" latinLnBrk="0">
            <a:lnSpc>
              <a:spcPct val="90000"/>
            </a:lnSpc>
            <a:spcBef>
              <a:spcPct val="0"/>
            </a:spcBef>
            <a:spcAft>
              <a:spcPct val="35000"/>
            </a:spcAft>
            <a:buNone/>
          </a:pPr>
          <a:r>
            <a:rPr lang="es-CR" sz="2400" b="1" kern="1200" dirty="0">
              <a:latin typeface="+mn-lt"/>
              <a:cs typeface="Arial" panose="020B0604020202020204" pitchFamily="34" charset="0"/>
            </a:rPr>
            <a:t>Contenido de unidades documentales de estructura y contenidos homogéneos</a:t>
          </a:r>
          <a:r>
            <a:rPr lang="es-CR" sz="2400" kern="1200" dirty="0">
              <a:latin typeface="+mn-lt"/>
              <a:cs typeface="Arial" panose="020B0604020202020204" pitchFamily="34" charset="0"/>
            </a:rPr>
            <a:t>, emanadas de un mismo órgano o sujeto productor como consecuencia del ejercicio de sus funciones específicas. </a:t>
          </a:r>
        </a:p>
      </dsp:txBody>
      <dsp:txXfrm>
        <a:off x="1642441" y="91559"/>
        <a:ext cx="7639291" cy="1944302"/>
      </dsp:txXfrm>
    </dsp:sp>
    <dsp:sp modelId="{27FAB0DB-5D8C-4808-A1BD-E305098DA868}">
      <dsp:nvSpPr>
        <dsp:cNvPr id="0" name=""/>
        <dsp:cNvSpPr/>
      </dsp:nvSpPr>
      <dsp:spPr>
        <a:xfrm>
          <a:off x="1527852" y="2035861"/>
          <a:ext cx="611141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399CE8-9C36-425E-8345-CE36C55345C9}">
      <dsp:nvSpPr>
        <dsp:cNvPr id="0" name=""/>
        <dsp:cNvSpPr/>
      </dsp:nvSpPr>
      <dsp:spPr>
        <a:xfrm>
          <a:off x="1642441" y="2127421"/>
          <a:ext cx="5996822" cy="1831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rtl="0" eaLnBrk="1" latinLnBrk="0">
            <a:lnSpc>
              <a:spcPct val="90000"/>
            </a:lnSpc>
            <a:spcBef>
              <a:spcPct val="0"/>
            </a:spcBef>
            <a:spcAft>
              <a:spcPct val="35000"/>
            </a:spcAft>
            <a:buNone/>
          </a:pPr>
          <a:r>
            <a:rPr lang="es-CR" sz="2000" kern="1200" dirty="0">
              <a:latin typeface="+mn-lt"/>
              <a:cs typeface="Arial" panose="020B0604020202020204" pitchFamily="34" charset="0"/>
            </a:rPr>
            <a:t>Ejemplo: Actas de la Junta Directiva, Expedientes de Crédito</a:t>
          </a:r>
        </a:p>
      </dsp:txBody>
      <dsp:txXfrm>
        <a:off x="1642441" y="2127421"/>
        <a:ext cx="5996822" cy="1831189"/>
      </dsp:txXfrm>
    </dsp:sp>
    <dsp:sp modelId="{EA74CB96-666D-450C-A8FE-64664C3B0B64}">
      <dsp:nvSpPr>
        <dsp:cNvPr id="0" name=""/>
        <dsp:cNvSpPr/>
      </dsp:nvSpPr>
      <dsp:spPr>
        <a:xfrm>
          <a:off x="1527852" y="3958610"/>
          <a:ext cx="611141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R"/>
          </a:p>
        </p:txBody>
      </p:sp>
      <p:sp>
        <p:nvSpPr>
          <p:cNvPr id="4" name="Marcador de número de diapositiva 3"/>
          <p:cNvSpPr>
            <a:spLocks noGrp="1"/>
          </p:cNvSpPr>
          <p:nvPr>
            <p:ph type="sldNum" sz="quarter" idx="5"/>
          </p:nvPr>
        </p:nvSpPr>
        <p:spPr/>
        <p:txBody>
          <a:bodyPr/>
          <a:lstStyle/>
          <a:p>
            <a:fld id="{AA42B3DE-DB5C-C544-993E-4E4ADCDB2DF0}" type="slidenum">
              <a:rPr lang="es-ES" smtClean="0">
                <a:solidFill>
                  <a:prstClr val="black"/>
                </a:solidFill>
              </a:rPr>
              <a:pPr/>
              <a:t>13</a:t>
            </a:fld>
            <a:endParaRPr lang="es-ES">
              <a:solidFill>
                <a:prstClr val="black"/>
              </a:solidFill>
            </a:endParaRPr>
          </a:p>
        </p:txBody>
      </p:sp>
    </p:spTree>
    <p:extLst>
      <p:ext uri="{BB962C8B-B14F-4D97-AF65-F5344CB8AC3E}">
        <p14:creationId xmlns:p14="http://schemas.microsoft.com/office/powerpoint/2010/main" val="417698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ES" sz="1050" dirty="0"/>
              <a:t>Audio: Mediante el decreto ejecutivo  40554-C se reformó el reglamento Ejecutivo a la Ley del Sistema Nacional de Archivos y en el artículo 50 de este reglamento se suprimió los sistemas de clasificación  a dos tipos de sistemas: por funciones y orgánico. Las definiciones las encontramos dentro de dicho artículo.</a:t>
            </a:r>
            <a:endParaRPr lang="es-CR" sz="1050" dirty="0"/>
          </a:p>
          <a:p>
            <a:pPr marL="158750" indent="0">
              <a:buNone/>
            </a:pPr>
            <a:endParaRPr lang="es-CR" dirty="0"/>
          </a:p>
        </p:txBody>
      </p:sp>
    </p:spTree>
    <p:extLst>
      <p:ext uri="{BB962C8B-B14F-4D97-AF65-F5344CB8AC3E}">
        <p14:creationId xmlns:p14="http://schemas.microsoft.com/office/powerpoint/2010/main" val="3752081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ES" sz="1050" dirty="0"/>
              <a:t>Audio: para diseñar el sistema más adecuado de clasificación, no es una decisión que se toma a la ligera, pues debe existir una serie de acciones por parte del archivista institucional para  implementar el que mejor se adapte al SIA que lidera. Es por ello que estas acciones se derivan en fases de análisis antes de poner en práctica los cuadros de clasificación.</a:t>
            </a:r>
            <a:endParaRPr lang="es-CR" sz="1050" dirty="0"/>
          </a:p>
          <a:p>
            <a:endParaRPr lang="es-CR" dirty="0"/>
          </a:p>
        </p:txBody>
      </p:sp>
    </p:spTree>
    <p:extLst>
      <p:ext uri="{BB962C8B-B14F-4D97-AF65-F5344CB8AC3E}">
        <p14:creationId xmlns:p14="http://schemas.microsoft.com/office/powerpoint/2010/main" val="1553800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ES" sz="1000" dirty="0"/>
              <a:t>Audio: Como inspiración a la ciencia archivística, existen dos principios fundamentales cuya teoría es base para el tratamiento documental.</a:t>
            </a:r>
            <a:endParaRPr lang="es-CR" sz="1000" dirty="0"/>
          </a:p>
          <a:p>
            <a:pPr marL="158750" indent="0">
              <a:buNone/>
            </a:pPr>
            <a:endParaRPr lang="es-CR" dirty="0"/>
          </a:p>
        </p:txBody>
      </p:sp>
    </p:spTree>
    <p:extLst>
      <p:ext uri="{BB962C8B-B14F-4D97-AF65-F5344CB8AC3E}">
        <p14:creationId xmlns:p14="http://schemas.microsoft.com/office/powerpoint/2010/main" val="3613803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ES" sz="1000" dirty="0"/>
              <a:t>Audio: Es importante, en este sistema de clasificación tomar en cuenta el organigrama interno y el de la administración pública. En las diapositivas siguientes se muestra  el modo de organizar de este cuadro, según el ámbito correspondiente. De esta manera es cómo se tiene que  aplicar en los archivadores de cada oficina. Recordemos que, la representación del cuadro de clasificación va más allá de su estructura interna, ya que dependiendo de su naturaleza puede  relacionarse con otras entidades que pertenezcan a los demás ámbitos.</a:t>
            </a:r>
            <a:endParaRPr lang="es-CR" sz="1000" dirty="0"/>
          </a:p>
          <a:p>
            <a:pPr marL="158750" indent="0">
              <a:buNone/>
            </a:pPr>
            <a:endParaRPr lang="es-CR" dirty="0"/>
          </a:p>
        </p:txBody>
      </p:sp>
    </p:spTree>
    <p:extLst>
      <p:ext uri="{BB962C8B-B14F-4D97-AF65-F5344CB8AC3E}">
        <p14:creationId xmlns:p14="http://schemas.microsoft.com/office/powerpoint/2010/main" val="1181973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ES" sz="1000" dirty="0"/>
              <a:t>Audio: Para aclarar: La oficina productora es donde usted, yo o  cada uno de sus compañeros de este curso trabajan. Por ejemplo en mi caso, la oficina productora sería la Unidad de Servicios Técnicos la cual pertenece al departamento de Servicios Archivísticos  Externos. Este ámbito será el primero que encontraré cuando abro el archivero, posteriormente encontraré  los demás ámbitos de este cuadro.</a:t>
            </a:r>
            <a:endParaRPr lang="es-CR" sz="1000" dirty="0"/>
          </a:p>
          <a:p>
            <a:endParaRPr lang="es-CR" dirty="0"/>
          </a:p>
        </p:txBody>
      </p:sp>
    </p:spTree>
    <p:extLst>
      <p:ext uri="{BB962C8B-B14F-4D97-AF65-F5344CB8AC3E}">
        <p14:creationId xmlns:p14="http://schemas.microsoft.com/office/powerpoint/2010/main" val="2617185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ES" sz="1050" dirty="0"/>
              <a:t>Audio: Se archivan los documentos propios de la oficina, de uso diario: como por ejemplo controles, informes que se pidan a los colaboradores de la misma entre otros. Lo que quiere decir que la correspondencia  con otras oficinas o entidades, se archivarían según su ámbito.</a:t>
            </a:r>
          </a:p>
          <a:p>
            <a:endParaRPr lang="es-CR" dirty="0"/>
          </a:p>
        </p:txBody>
      </p:sp>
    </p:spTree>
    <p:extLst>
      <p:ext uri="{BB962C8B-B14F-4D97-AF65-F5344CB8AC3E}">
        <p14:creationId xmlns:p14="http://schemas.microsoft.com/office/powerpoint/2010/main" val="7749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ES" dirty="0"/>
              <a:t>Audio: A continuación se toma como  ejemplo:  la estructura del Archivo Nacional  y su relación con los demás ámbitos.</a:t>
            </a:r>
            <a:endParaRPr lang="es-CR" dirty="0"/>
          </a:p>
          <a:p>
            <a:pPr marL="158750" indent="0">
              <a:buNone/>
            </a:pPr>
            <a:endParaRPr lang="es-CR" dirty="0"/>
          </a:p>
        </p:txBody>
      </p:sp>
    </p:spTree>
    <p:extLst>
      <p:ext uri="{BB962C8B-B14F-4D97-AF65-F5344CB8AC3E}">
        <p14:creationId xmlns:p14="http://schemas.microsoft.com/office/powerpoint/2010/main" val="4062266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ES" dirty="0"/>
              <a:t>Audio: Para finalizar, por favor dar lectura a estas recomendaciones sobre los sistemas de clasificación.</a:t>
            </a:r>
            <a:endParaRPr lang="es-CR" dirty="0"/>
          </a:p>
          <a:p>
            <a:endParaRPr lang="es-CR" dirty="0"/>
          </a:p>
        </p:txBody>
      </p:sp>
    </p:spTree>
    <p:extLst>
      <p:ext uri="{BB962C8B-B14F-4D97-AF65-F5344CB8AC3E}">
        <p14:creationId xmlns:p14="http://schemas.microsoft.com/office/powerpoint/2010/main" val="94010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5" name="Google Shape;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15" name="Google Shape;1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1100"/>
              <a:buNone/>
            </a:pPr>
            <a:r>
              <a:rPr lang="es-ES" sz="900" dirty="0"/>
              <a:t>Audio: El tratamiento archivístico incluye 6 etapas  que suceden de manera simultanea en los sistemas archivísticos institucionales, tal como se muestra en la diapositiva. Para el caso que nos interesa tenemos que luego de reunir los documentos en cada archivo de gestión  y en los archivos centrales se debe proceder a clasificarlos siguiendo los pasos que previamente el archivista ha diseñado. Observemos en las siguientes diapositivas el concepto, el objetivo  y  las ventajas de clasificar.</a:t>
            </a:r>
            <a:endParaRPr sz="900" dirty="0"/>
          </a:p>
        </p:txBody>
      </p:sp>
      <p:sp>
        <p:nvSpPr>
          <p:cNvPr id="101" name="Google Shape;1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8" name="Google Shape;10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es-ES" sz="1000" dirty="0"/>
              <a:t>Audio: Las figuras presentadas en esta diapositiva significan que  la clasificación se realiza en tres partes, primero a nivel de fondo documental, en donde los documentos son clasificados de manera general para darle una identidad a la institución, es decir, suman todos los documentos que genera  y recibe cada oficina   formando un solo conjunto. El segundo nivel corresponde al </a:t>
            </a:r>
            <a:r>
              <a:rPr lang="es-ES" sz="1000" dirty="0" err="1"/>
              <a:t>subfondo</a:t>
            </a:r>
            <a:r>
              <a:rPr lang="es-ES" sz="1000" dirty="0"/>
              <a:t>,  los archivistas dentro del cuadro general para la institución, realizan también un cuadro para cada oficina o departamento que compone la organización,  lo que permite distinguir cuales son las series documentales que hay en cada oficina a lo que observamos como el tercer nivel, Estos dos últimos niveles permite  distinguir con claridad las características de cada oficina.  Los niveles facilitan el conocimiento y análisis  a nivel interno de sus funciones y actividades lo que ayudará posteriormente en los procesos de valoración documental.</a:t>
            </a:r>
            <a:endParaRPr lang="es-CR" sz="1000" dirty="0"/>
          </a:p>
          <a:p>
            <a:endParaRPr lang="es-CR" dirty="0"/>
          </a:p>
        </p:txBody>
      </p:sp>
    </p:spTree>
    <p:extLst>
      <p:ext uri="{BB962C8B-B14F-4D97-AF65-F5344CB8AC3E}">
        <p14:creationId xmlns:p14="http://schemas.microsoft.com/office/powerpoint/2010/main" val="1955321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indent="0">
              <a:buNone/>
            </a:pPr>
            <a:endParaRPr lang="es-CR" dirty="0"/>
          </a:p>
        </p:txBody>
      </p:sp>
    </p:spTree>
    <p:extLst>
      <p:ext uri="{BB962C8B-B14F-4D97-AF65-F5344CB8AC3E}">
        <p14:creationId xmlns:p14="http://schemas.microsoft.com/office/powerpoint/2010/main" val="89953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indent="0">
              <a:buNone/>
            </a:pPr>
            <a:r>
              <a:rPr lang="es-ES" dirty="0"/>
              <a:t>Audio: el </a:t>
            </a:r>
            <a:r>
              <a:rPr lang="es-ES" dirty="0" err="1"/>
              <a:t>subfondo</a:t>
            </a:r>
            <a:r>
              <a:rPr lang="es-ES" dirty="0"/>
              <a:t> documental se refiere al grupo de documentos que produce o recibe cada oficina que integra una institución, organización o empresa,  en relación con sus funciones o actividades  u otros criterios.</a:t>
            </a:r>
          </a:p>
          <a:p>
            <a:endParaRPr lang="es-CR" dirty="0"/>
          </a:p>
        </p:txBody>
      </p:sp>
    </p:spTree>
    <p:extLst>
      <p:ext uri="{BB962C8B-B14F-4D97-AF65-F5344CB8AC3E}">
        <p14:creationId xmlns:p14="http://schemas.microsoft.com/office/powerpoint/2010/main" val="275674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R" dirty="0"/>
          </a:p>
        </p:txBody>
      </p:sp>
    </p:spTree>
    <p:extLst>
      <p:ext uri="{BB962C8B-B14F-4D97-AF65-F5344CB8AC3E}">
        <p14:creationId xmlns:p14="http://schemas.microsoft.com/office/powerpoint/2010/main" val="23533377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pic>
        <p:nvPicPr>
          <p:cNvPr id="3" name="Imagen 2">
            <a:extLst>
              <a:ext uri="{FF2B5EF4-FFF2-40B4-BE49-F238E27FC236}">
                <a16:creationId xmlns:a16="http://schemas.microsoft.com/office/drawing/2014/main" id="{774DBFED-E479-40AF-89CD-C38E955E717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Google Shape;12;p10"/>
          <p:cNvSpPr txBox="1">
            <a:spLocks noGrp="1"/>
          </p:cNvSpPr>
          <p:nvPr>
            <p:ph type="ctrTitle"/>
          </p:nvPr>
        </p:nvSpPr>
        <p:spPr>
          <a:xfrm>
            <a:off x="1524000" y="2223083"/>
            <a:ext cx="9144000" cy="128688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3200">
                <a:solidFill>
                  <a:schemeClr val="bg1"/>
                </a:solidFill>
                <a:latin typeface="HendersonSansW00-BasicBold" panose="02000505030000020004" pitchFamily="2"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 name="Google Shape;13;p10"/>
          <p:cNvSpPr txBox="1">
            <a:spLocks noGrp="1"/>
          </p:cNvSpPr>
          <p:nvPr>
            <p:ph type="subTitle" idx="1"/>
          </p:nvPr>
        </p:nvSpPr>
        <p:spPr>
          <a:xfrm>
            <a:off x="1524000" y="3602038"/>
            <a:ext cx="9144000" cy="528638"/>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000">
                <a:solidFill>
                  <a:schemeClr val="bg1"/>
                </a:solidFill>
                <a:latin typeface="HendersonSansW00-BasicLight" panose="02000505030000020004" pitchFamily="2"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14" name="Google Shape;14;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R"/>
              <a:t>‹Nº›</a:t>
            </a:fld>
            <a:endParaRPr/>
          </a:p>
        </p:txBody>
      </p:sp>
      <p:pic>
        <p:nvPicPr>
          <p:cNvPr id="5" name="Imagen 4">
            <a:extLst>
              <a:ext uri="{FF2B5EF4-FFF2-40B4-BE49-F238E27FC236}">
                <a16:creationId xmlns:a16="http://schemas.microsoft.com/office/drawing/2014/main" id="{30FE592B-6D54-48F4-BBD5-5E3C55FCC7C7}"/>
              </a:ext>
            </a:extLst>
          </p:cNvPr>
          <p:cNvPicPr>
            <a:picLocks noChangeAspect="1"/>
          </p:cNvPicPr>
          <p:nvPr userDrawn="1"/>
        </p:nvPicPr>
        <p:blipFill>
          <a:blip r:embed="rId3"/>
          <a:stretch>
            <a:fillRect/>
          </a:stretch>
        </p:blipFill>
        <p:spPr>
          <a:xfrm>
            <a:off x="3147269" y="4938814"/>
            <a:ext cx="5741044" cy="79682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
        <p:nvSpPr>
          <p:cNvPr id="2" name="Rectángulo 1"/>
          <p:cNvSpPr/>
          <p:nvPr userDrawn="1"/>
        </p:nvSpPr>
        <p:spPr>
          <a:xfrm>
            <a:off x="0" y="0"/>
            <a:ext cx="12192000" cy="17052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a:noFill/>
            </a:endParaRPr>
          </a:p>
        </p:txBody>
      </p:sp>
    </p:spTree>
    <p:extLst>
      <p:ext uri="{BB962C8B-B14F-4D97-AF65-F5344CB8AC3E}">
        <p14:creationId xmlns:p14="http://schemas.microsoft.com/office/powerpoint/2010/main" val="3771237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7"/>
        <p:cNvGrpSpPr/>
        <p:nvPr/>
      </p:nvGrpSpPr>
      <p:grpSpPr>
        <a:xfrm>
          <a:off x="0" y="0"/>
          <a:ext cx="0" cy="0"/>
          <a:chOff x="0" y="0"/>
          <a:chExt cx="0" cy="0"/>
        </a:xfrm>
      </p:grpSpPr>
      <p:sp>
        <p:nvSpPr>
          <p:cNvPr id="18" name="Google Shape;18;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3"/>
        <p:cNvGrpSpPr/>
        <p:nvPr/>
      </p:nvGrpSpPr>
      <p:grpSpPr>
        <a:xfrm>
          <a:off x="0" y="0"/>
          <a:ext cx="0" cy="0"/>
          <a:chOff x="0" y="0"/>
          <a:chExt cx="0" cy="0"/>
        </a:xfrm>
      </p:grpSpPr>
      <p:sp>
        <p:nvSpPr>
          <p:cNvPr id="24" name="Google Shape;24;p1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26" name="Google Shape;26;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29"/>
        <p:cNvGrpSpPr/>
        <p:nvPr/>
      </p:nvGrpSpPr>
      <p:grpSpPr>
        <a:xfrm>
          <a:off x="0" y="0"/>
          <a:ext cx="0" cy="0"/>
          <a:chOff x="0" y="0"/>
          <a:chExt cx="0" cy="0"/>
        </a:xfrm>
      </p:grpSpPr>
      <p:sp>
        <p:nvSpPr>
          <p:cNvPr id="30" name="Google Shape;3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6"/>
        <p:cNvGrpSpPr/>
        <p:nvPr/>
      </p:nvGrpSpPr>
      <p:grpSpPr>
        <a:xfrm>
          <a:off x="0" y="0"/>
          <a:ext cx="0" cy="0"/>
          <a:chOff x="0" y="0"/>
          <a:chExt cx="0" cy="0"/>
        </a:xfrm>
      </p:grpSpPr>
      <p:sp>
        <p:nvSpPr>
          <p:cNvPr id="37" name="Google Shape;37;p1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5"/>
        <p:cNvGrpSpPr/>
        <p:nvPr/>
      </p:nvGrpSpPr>
      <p:grpSpPr>
        <a:xfrm>
          <a:off x="0" y="0"/>
          <a:ext cx="0" cy="0"/>
          <a:chOff x="0" y="0"/>
          <a:chExt cx="0" cy="0"/>
        </a:xfrm>
      </p:grpSpPr>
      <p:sp>
        <p:nvSpPr>
          <p:cNvPr id="46" name="Google Shape;4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8"/>
          <p:cNvSpPr>
            <a:spLocks noGrp="1"/>
          </p:cNvSpPr>
          <p:nvPr>
            <p:ph type="pic" idx="2"/>
          </p:nvPr>
        </p:nvSpPr>
        <p:spPr>
          <a:xfrm>
            <a:off x="5183188" y="987425"/>
            <a:ext cx="6172200" cy="4873625"/>
          </a:xfrm>
          <a:prstGeom prst="rect">
            <a:avLst/>
          </a:prstGeom>
          <a:noFill/>
          <a:ln>
            <a:noFill/>
          </a:ln>
        </p:spPr>
      </p:sp>
      <p:sp>
        <p:nvSpPr>
          <p:cNvPr id="64" name="Google Shape;64;p1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12" name="Google Shape;122;p7">
            <a:extLst>
              <a:ext uri="{FF2B5EF4-FFF2-40B4-BE49-F238E27FC236}">
                <a16:creationId xmlns:a16="http://schemas.microsoft.com/office/drawing/2014/main" id="{289414A6-02F1-419F-A3EA-09D24B666CDD}"/>
              </a:ext>
            </a:extLst>
          </p:cNvPr>
          <p:cNvPicPr preferRelativeResize="0"/>
          <p:nvPr userDrawn="1"/>
        </p:nvPicPr>
        <p:blipFill>
          <a:blip r:embed="rId13"/>
          <a:srcRect l="164" r="164"/>
          <a:stretch/>
        </p:blipFill>
        <p:spPr>
          <a:xfrm>
            <a:off x="-8966" y="0"/>
            <a:ext cx="12209929" cy="6890658"/>
          </a:xfrm>
          <a:prstGeom prst="rect">
            <a:avLst/>
          </a:prstGeom>
          <a:noFill/>
          <a:ln>
            <a:noFill/>
          </a:ln>
        </p:spPr>
      </p:pic>
      <p:sp>
        <p:nvSpPr>
          <p:cNvPr id="6" name="Google Shape;6;p9"/>
          <p:cNvSpPr txBox="1">
            <a:spLocks noGrp="1"/>
          </p:cNvSpPr>
          <p:nvPr>
            <p:ph type="title"/>
          </p:nvPr>
        </p:nvSpPr>
        <p:spPr>
          <a:xfrm>
            <a:off x="838200" y="777787"/>
            <a:ext cx="10515600" cy="912901"/>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7" name="Google Shape;7;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8" name="Google Shape;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 name="Google Shape;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R"/>
              <a:t>‹Nº›</a:t>
            </a:fld>
            <a:endParaRPr/>
          </a:p>
        </p:txBody>
      </p:sp>
      <p:pic>
        <p:nvPicPr>
          <p:cNvPr id="13" name="Google Shape;117;p6">
            <a:extLst>
              <a:ext uri="{FF2B5EF4-FFF2-40B4-BE49-F238E27FC236}">
                <a16:creationId xmlns:a16="http://schemas.microsoft.com/office/drawing/2014/main" id="{4ABB67EE-4DB4-4ACD-B4E6-82128EF0D331}"/>
              </a:ext>
            </a:extLst>
          </p:cNvPr>
          <p:cNvPicPr preferRelativeResize="0"/>
          <p:nvPr userDrawn="1"/>
        </p:nvPicPr>
        <p:blipFill>
          <a:blip r:embed="rId14"/>
          <a:srcRect/>
          <a:stretch/>
        </p:blipFill>
        <p:spPr>
          <a:xfrm>
            <a:off x="363077" y="267647"/>
            <a:ext cx="3675523" cy="51014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bg1"/>
          </a:solidFill>
          <a:latin typeface="HendersonSansW00-BasicBold" panose="02000505030000020004" pitchFamily="2" charset="0"/>
          <a:ea typeface="HendersonSansW00-BasicBold" panose="0200050503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26.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30.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33.png"/><Relationship Id="rId4"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37.png"/><Relationship Id="rId4"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38.png"/><Relationship Id="rId4"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39.png"/><Relationship Id="rId4"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57.png"/><Relationship Id="rId4" Type="http://schemas.openxmlformats.org/officeDocument/2006/relationships/notesSlide" Target="../notesSlides/notesSlide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microsoft.com/office/2017/06/relationships/model3d" Target="../media/model3d1.glb"/><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4" name="Título 3">
            <a:extLst>
              <a:ext uri="{FF2B5EF4-FFF2-40B4-BE49-F238E27FC236}">
                <a16:creationId xmlns:a16="http://schemas.microsoft.com/office/drawing/2014/main" id="{AD01C111-1BDA-4142-877C-9DA5CAC30887}"/>
              </a:ext>
            </a:extLst>
          </p:cNvPr>
          <p:cNvSpPr>
            <a:spLocks noGrp="1"/>
          </p:cNvSpPr>
          <p:nvPr>
            <p:ph type="ctrTitle"/>
          </p:nvPr>
        </p:nvSpPr>
        <p:spPr>
          <a:xfrm>
            <a:off x="1380565" y="2579477"/>
            <a:ext cx="9144000" cy="1286880"/>
          </a:xfrm>
        </p:spPr>
        <p:txBody>
          <a:bodyPr>
            <a:normAutofit fontScale="90000"/>
          </a:bodyPr>
          <a:lstStyle/>
          <a:p>
            <a:r>
              <a:rPr lang="es-CR" dirty="0">
                <a:latin typeface="HendersonSansW00-BasicBold"/>
                <a:ea typeface="Calibri"/>
                <a:cs typeface="Calibri"/>
              </a:rPr>
              <a:t>CURSO : CLASIFICACION, ORDENACIÓN Y DESCRIPCIÓN DOCUMENTAL</a:t>
            </a:r>
            <a:endParaRPr lang="es-ES" dirty="0"/>
          </a:p>
          <a:p>
            <a:endParaRPr lang="es-CR" sz="2200" dirty="0">
              <a:latin typeface="Calibri"/>
              <a:ea typeface="Calibri"/>
              <a:cs typeface="Calibri"/>
            </a:endParaRPr>
          </a:p>
        </p:txBody>
      </p:sp>
      <p:sp>
        <p:nvSpPr>
          <p:cNvPr id="5" name="Subtítulo 4">
            <a:extLst>
              <a:ext uri="{FF2B5EF4-FFF2-40B4-BE49-F238E27FC236}">
                <a16:creationId xmlns:a16="http://schemas.microsoft.com/office/drawing/2014/main" id="{F68C2B7F-3C5A-4641-BDBA-D845AAE1F751}"/>
              </a:ext>
            </a:extLst>
          </p:cNvPr>
          <p:cNvSpPr>
            <a:spLocks noGrp="1"/>
          </p:cNvSpPr>
          <p:nvPr>
            <p:ph type="subTitle" idx="1"/>
          </p:nvPr>
        </p:nvSpPr>
        <p:spPr>
          <a:xfrm>
            <a:off x="1550894" y="3846349"/>
            <a:ext cx="9144000" cy="528638"/>
          </a:xfrm>
        </p:spPr>
        <p:txBody>
          <a:bodyPr>
            <a:normAutofit fontScale="92500" lnSpcReduction="20000"/>
          </a:bodyPr>
          <a:lstStyle/>
          <a:p>
            <a:r>
              <a:rPr lang="es-CR" sz="2800" b="1" dirty="0">
                <a:latin typeface="Calibri"/>
                <a:ea typeface="Calibri"/>
                <a:cs typeface="Calibri"/>
              </a:rPr>
              <a:t>TEMA 1: CLASIFICACIÓN</a:t>
            </a:r>
            <a:endParaRPr lang="es-ES" sz="2800" b="1" dirty="0"/>
          </a:p>
          <a:p>
            <a:endParaRPr lang="es-CR" dirty="0"/>
          </a:p>
        </p:txBody>
      </p:sp>
      <p:sp>
        <p:nvSpPr>
          <p:cNvPr id="6" name="Rectángulo 5">
            <a:extLst>
              <a:ext uri="{FF2B5EF4-FFF2-40B4-BE49-F238E27FC236}">
                <a16:creationId xmlns:a16="http://schemas.microsoft.com/office/drawing/2014/main" id="{02D7C21C-0204-41A1-99DE-98620FD3706C}"/>
              </a:ext>
            </a:extLst>
          </p:cNvPr>
          <p:cNvSpPr/>
          <p:nvPr/>
        </p:nvSpPr>
        <p:spPr>
          <a:xfrm>
            <a:off x="1434353" y="2070847"/>
            <a:ext cx="9377082" cy="2330824"/>
          </a:xfrm>
          <a:prstGeom prst="rect">
            <a:avLst/>
          </a:prstGeom>
          <a:noFill/>
          <a:ln>
            <a:solidFill>
              <a:srgbClr val="CEAB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9E671726-8953-08DF-495D-5ADEF34AC89D}"/>
              </a:ext>
            </a:extLst>
          </p:cNvPr>
          <p:cNvSpPr>
            <a:spLocks noGrp="1"/>
          </p:cNvSpPr>
          <p:nvPr>
            <p:ph type="title"/>
          </p:nvPr>
        </p:nvSpPr>
        <p:spPr>
          <a:xfrm>
            <a:off x="688299" y="769860"/>
            <a:ext cx="10515600" cy="1325563"/>
          </a:xfrm>
        </p:spPr>
        <p:txBody>
          <a:bodyPr>
            <a:normAutofit/>
          </a:bodyPr>
          <a:lstStyle/>
          <a:p>
            <a:r>
              <a:rPr lang="es-ES" sz="2800" b="1" dirty="0">
                <a:solidFill>
                  <a:srgbClr val="002060"/>
                </a:solidFill>
                <a:latin typeface="+mn-lt"/>
              </a:rPr>
              <a:t>Fondo documental</a:t>
            </a:r>
          </a:p>
        </p:txBody>
      </p:sp>
      <p:pic>
        <p:nvPicPr>
          <p:cNvPr id="4" name="Imagen 3">
            <a:extLst>
              <a:ext uri="{FF2B5EF4-FFF2-40B4-BE49-F238E27FC236}">
                <a16:creationId xmlns:a16="http://schemas.microsoft.com/office/drawing/2014/main" id="{1BDB8AC0-1EDB-4DD9-A46C-538B6B63E5D5}"/>
              </a:ext>
            </a:extLst>
          </p:cNvPr>
          <p:cNvPicPr>
            <a:picLocks noChangeAspect="1"/>
          </p:cNvPicPr>
          <p:nvPr/>
        </p:nvPicPr>
        <p:blipFill>
          <a:blip r:embed="rId3"/>
          <a:stretch>
            <a:fillRect/>
          </a:stretch>
        </p:blipFill>
        <p:spPr>
          <a:xfrm>
            <a:off x="2907515" y="1706730"/>
            <a:ext cx="6376969" cy="3444539"/>
          </a:xfrm>
          <a:prstGeom prst="rect">
            <a:avLst/>
          </a:prstGeom>
        </p:spPr>
      </p:pic>
      <p:pic>
        <p:nvPicPr>
          <p:cNvPr id="5" name="Imagen 4">
            <a:extLst>
              <a:ext uri="{FF2B5EF4-FFF2-40B4-BE49-F238E27FC236}">
                <a16:creationId xmlns:a16="http://schemas.microsoft.com/office/drawing/2014/main" id="{579082B8-9B70-D949-DA07-E727C3DDDE9F}"/>
              </a:ext>
            </a:extLst>
          </p:cNvPr>
          <p:cNvPicPr>
            <a:picLocks noChangeAspect="1"/>
          </p:cNvPicPr>
          <p:nvPr/>
        </p:nvPicPr>
        <p:blipFill>
          <a:blip r:embed="rId4"/>
          <a:stretch>
            <a:fillRect/>
          </a:stretch>
        </p:blipFill>
        <p:spPr>
          <a:xfrm>
            <a:off x="3076229" y="3218089"/>
            <a:ext cx="1182727" cy="2310584"/>
          </a:xfrm>
          <a:prstGeom prst="rect">
            <a:avLst/>
          </a:prstGeom>
        </p:spPr>
      </p:pic>
      <p:pic>
        <p:nvPicPr>
          <p:cNvPr id="6" name="Picture 6" descr="http://2.bp.blogspot.com/_ijFL_MofYbw/S_gkh32MmgI/AAAAAAAAAF8/reBbaedW7ag/s320/foto-de-familia-thumb1812137.jpg">
            <a:extLst>
              <a:ext uri="{FF2B5EF4-FFF2-40B4-BE49-F238E27FC236}">
                <a16:creationId xmlns:a16="http://schemas.microsoft.com/office/drawing/2014/main" id="{F954C1D1-28C4-B423-E6AB-A454F09836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5849" y="3218089"/>
            <a:ext cx="1200150" cy="1200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8" name="Imagen 7">
            <a:extLst>
              <a:ext uri="{FF2B5EF4-FFF2-40B4-BE49-F238E27FC236}">
                <a16:creationId xmlns:a16="http://schemas.microsoft.com/office/drawing/2014/main" id="{7C91FE05-1669-3425-D07E-BD6486402AC6}"/>
              </a:ext>
            </a:extLst>
          </p:cNvPr>
          <p:cNvPicPr>
            <a:picLocks noChangeAspect="1"/>
          </p:cNvPicPr>
          <p:nvPr/>
        </p:nvPicPr>
        <p:blipFill>
          <a:blip r:embed="rId6"/>
          <a:stretch>
            <a:fillRect/>
          </a:stretch>
        </p:blipFill>
        <p:spPr>
          <a:xfrm>
            <a:off x="6695451" y="3322789"/>
            <a:ext cx="1237595" cy="2420322"/>
          </a:xfrm>
          <a:prstGeom prst="rect">
            <a:avLst/>
          </a:prstGeom>
        </p:spPr>
      </p:pic>
      <p:sp>
        <p:nvSpPr>
          <p:cNvPr id="9" name="Rectangle 13">
            <a:extLst>
              <a:ext uri="{FF2B5EF4-FFF2-40B4-BE49-F238E27FC236}">
                <a16:creationId xmlns:a16="http://schemas.microsoft.com/office/drawing/2014/main" id="{340FAE77-EA8D-F603-770F-E97F05E1E96D}"/>
              </a:ext>
            </a:extLst>
          </p:cNvPr>
          <p:cNvSpPr>
            <a:spLocks noChangeArrowheads="1"/>
          </p:cNvSpPr>
          <p:nvPr/>
        </p:nvSpPr>
        <p:spPr bwMode="auto">
          <a:xfrm>
            <a:off x="2907515" y="4762578"/>
            <a:ext cx="1321594" cy="18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47000"/>
              </a:lnSpc>
              <a:spcBef>
                <a:spcPct val="0"/>
              </a:spcBef>
              <a:buClr>
                <a:srgbClr val="000000"/>
              </a:buClr>
              <a:buFont typeface="Times New Roman" panose="02020603050405020304" pitchFamily="18" charset="0"/>
              <a:buNone/>
            </a:pPr>
            <a:r>
              <a:rPr lang="en-GB" altLang="es-ES" sz="1350" b="1" dirty="0">
                <a:solidFill>
                  <a:srgbClr val="4A4A49"/>
                </a:solidFill>
                <a:latin typeface="Arial" panose="020B0604020202020204" pitchFamily="34" charset="0"/>
              </a:rPr>
              <a:t>Organización</a:t>
            </a:r>
            <a:endParaRPr lang="es-ES" altLang="es-ES" sz="1350" b="1" dirty="0">
              <a:solidFill>
                <a:srgbClr val="4A4A49"/>
              </a:solidFill>
              <a:latin typeface="Arial" panose="020B0604020202020204" pitchFamily="34" charset="0"/>
            </a:endParaRPr>
          </a:p>
        </p:txBody>
      </p:sp>
      <p:sp>
        <p:nvSpPr>
          <p:cNvPr id="11" name="CuadroTexto 10">
            <a:extLst>
              <a:ext uri="{FF2B5EF4-FFF2-40B4-BE49-F238E27FC236}">
                <a16:creationId xmlns:a16="http://schemas.microsoft.com/office/drawing/2014/main" id="{5BAAD8CC-DF04-9B3B-120A-6B9732B1FC5A}"/>
              </a:ext>
            </a:extLst>
          </p:cNvPr>
          <p:cNvSpPr txBox="1"/>
          <p:nvPr/>
        </p:nvSpPr>
        <p:spPr>
          <a:xfrm>
            <a:off x="4925046" y="4762578"/>
            <a:ext cx="1321594" cy="307777"/>
          </a:xfrm>
          <a:prstGeom prst="rect">
            <a:avLst/>
          </a:prstGeom>
          <a:noFill/>
        </p:spPr>
        <p:txBody>
          <a:bodyPr wrap="square">
            <a:spAutoFit/>
          </a:bodyPr>
          <a:lstStyle/>
          <a:p>
            <a:r>
              <a:rPr lang="en-GB" altLang="es-ES" sz="1400" b="1" dirty="0">
                <a:solidFill>
                  <a:srgbClr val="4A4A49"/>
                </a:solidFill>
                <a:latin typeface="Arial" panose="020B0604020202020204" pitchFamily="34" charset="0"/>
              </a:rPr>
              <a:t>Familia</a:t>
            </a:r>
            <a:endParaRPr lang="es-CR" dirty="0"/>
          </a:p>
        </p:txBody>
      </p:sp>
      <p:sp>
        <p:nvSpPr>
          <p:cNvPr id="12" name="Rectangle 12">
            <a:extLst>
              <a:ext uri="{FF2B5EF4-FFF2-40B4-BE49-F238E27FC236}">
                <a16:creationId xmlns:a16="http://schemas.microsoft.com/office/drawing/2014/main" id="{BA2D4CA6-3F6B-2C56-6F30-61DAB041591B}"/>
              </a:ext>
            </a:extLst>
          </p:cNvPr>
          <p:cNvSpPr>
            <a:spLocks noChangeArrowheads="1"/>
          </p:cNvSpPr>
          <p:nvPr/>
        </p:nvSpPr>
        <p:spPr bwMode="auto">
          <a:xfrm>
            <a:off x="6846092" y="4762578"/>
            <a:ext cx="1398498" cy="209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47000"/>
              </a:lnSpc>
              <a:spcBef>
                <a:spcPct val="0"/>
              </a:spcBef>
              <a:buClr>
                <a:srgbClr val="000000"/>
              </a:buClr>
              <a:buFont typeface="Times New Roman" panose="02020603050405020304" pitchFamily="18" charset="0"/>
              <a:buNone/>
            </a:pPr>
            <a:r>
              <a:rPr lang="en-GB" altLang="es-ES" sz="1400" b="1" dirty="0">
                <a:solidFill>
                  <a:srgbClr val="4A4A49"/>
                </a:solidFill>
                <a:latin typeface="Arial" panose="020B0604020202020204" pitchFamily="34" charset="0"/>
              </a:rPr>
              <a:t>Persona</a:t>
            </a:r>
            <a:endParaRPr lang="es-ES" altLang="es-ES" sz="1350" b="1" dirty="0">
              <a:solidFill>
                <a:srgbClr val="4A4A49"/>
              </a:solidFill>
              <a:latin typeface="Arial" panose="020B0604020202020204" pitchFamily="34" charset="0"/>
            </a:endParaRPr>
          </a:p>
        </p:txBody>
      </p:sp>
    </p:spTree>
    <p:extLst>
      <p:ext uri="{BB962C8B-B14F-4D97-AF65-F5344CB8AC3E}">
        <p14:creationId xmlns:p14="http://schemas.microsoft.com/office/powerpoint/2010/main" val="1395705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9763B1-2CF7-EF14-4A5D-2710AC218D23}"/>
              </a:ext>
            </a:extLst>
          </p:cNvPr>
          <p:cNvSpPr>
            <a:spLocks noGrp="1"/>
          </p:cNvSpPr>
          <p:nvPr>
            <p:ph type="title"/>
          </p:nvPr>
        </p:nvSpPr>
        <p:spPr>
          <a:xfrm>
            <a:off x="838200" y="809469"/>
            <a:ext cx="10515600" cy="881219"/>
          </a:xfrm>
        </p:spPr>
        <p:txBody>
          <a:bodyPr>
            <a:normAutofit/>
          </a:bodyPr>
          <a:lstStyle/>
          <a:p>
            <a:r>
              <a:rPr lang="es-CR" sz="3600" b="1" dirty="0">
                <a:solidFill>
                  <a:srgbClr val="002060"/>
                </a:solidFill>
              </a:rPr>
              <a:t>Subfondo documental</a:t>
            </a:r>
          </a:p>
        </p:txBody>
      </p:sp>
      <p:pic>
        <p:nvPicPr>
          <p:cNvPr id="3" name="Imagen 2">
            <a:extLst>
              <a:ext uri="{FF2B5EF4-FFF2-40B4-BE49-F238E27FC236}">
                <a16:creationId xmlns:a16="http://schemas.microsoft.com/office/drawing/2014/main" id="{04680C83-7A49-E13F-1BBD-DC7FC4D240CA}"/>
              </a:ext>
            </a:extLst>
          </p:cNvPr>
          <p:cNvPicPr>
            <a:picLocks noChangeAspect="1"/>
          </p:cNvPicPr>
          <p:nvPr/>
        </p:nvPicPr>
        <p:blipFill>
          <a:blip r:embed="rId5"/>
          <a:stretch>
            <a:fillRect/>
          </a:stretch>
        </p:blipFill>
        <p:spPr>
          <a:xfrm>
            <a:off x="838200" y="1588927"/>
            <a:ext cx="6834639" cy="3924284"/>
          </a:xfrm>
          <a:prstGeom prst="rect">
            <a:avLst/>
          </a:prstGeom>
        </p:spPr>
      </p:pic>
      <p:sp>
        <p:nvSpPr>
          <p:cNvPr id="4" name="Flecha: a la derecha 3">
            <a:extLst>
              <a:ext uri="{FF2B5EF4-FFF2-40B4-BE49-F238E27FC236}">
                <a16:creationId xmlns:a16="http://schemas.microsoft.com/office/drawing/2014/main" id="{43FD6554-D98F-7C60-5F88-5A90581E8F03}"/>
              </a:ext>
            </a:extLst>
          </p:cNvPr>
          <p:cNvSpPr/>
          <p:nvPr/>
        </p:nvSpPr>
        <p:spPr>
          <a:xfrm>
            <a:off x="6586123" y="3132557"/>
            <a:ext cx="923949" cy="71991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6" name="Pergamino: vertical 5">
            <a:extLst>
              <a:ext uri="{FF2B5EF4-FFF2-40B4-BE49-F238E27FC236}">
                <a16:creationId xmlns:a16="http://schemas.microsoft.com/office/drawing/2014/main" id="{B80BCC50-FE7C-68D8-1906-4E0E7B5F6552}"/>
              </a:ext>
            </a:extLst>
          </p:cNvPr>
          <p:cNvSpPr/>
          <p:nvPr/>
        </p:nvSpPr>
        <p:spPr>
          <a:xfrm>
            <a:off x="8424472" y="1588927"/>
            <a:ext cx="2929328" cy="3822522"/>
          </a:xfrm>
          <a:prstGeom prst="vertic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R" sz="1600" dirty="0"/>
              <a:t>Con cada oficina administrativa, llegamos a conocer sus tipos documentales ( producidos o recibidos )</a:t>
            </a:r>
          </a:p>
          <a:p>
            <a:pPr algn="ctr"/>
            <a:endParaRPr lang="es-CR" dirty="0"/>
          </a:p>
        </p:txBody>
      </p:sp>
      <p:pic>
        <p:nvPicPr>
          <p:cNvPr id="5" name="Sonido grabado">
            <a:hlinkClick r:id="" action="ppaction://media"/>
            <a:extLst>
              <a:ext uri="{FF2B5EF4-FFF2-40B4-BE49-F238E27FC236}">
                <a16:creationId xmlns:a16="http://schemas.microsoft.com/office/drawing/2014/main" id="{84D808A5-B051-135E-4160-7B79746781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59773" y="1313898"/>
            <a:ext cx="609600" cy="609600"/>
          </a:xfrm>
          <a:prstGeom prst="rect">
            <a:avLst/>
          </a:prstGeom>
        </p:spPr>
      </p:pic>
    </p:spTree>
    <p:extLst>
      <p:ext uri="{BB962C8B-B14F-4D97-AF65-F5344CB8AC3E}">
        <p14:creationId xmlns:p14="http://schemas.microsoft.com/office/powerpoint/2010/main" val="213595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0A0E0A-BE55-D399-E151-C041EFC945CE}"/>
              </a:ext>
            </a:extLst>
          </p:cNvPr>
          <p:cNvSpPr>
            <a:spLocks noGrp="1"/>
          </p:cNvSpPr>
          <p:nvPr>
            <p:ph type="title"/>
          </p:nvPr>
        </p:nvSpPr>
        <p:spPr/>
        <p:txBody>
          <a:bodyPr/>
          <a:lstStyle/>
          <a:p>
            <a:r>
              <a:rPr lang="es-CR" b="1" dirty="0">
                <a:solidFill>
                  <a:srgbClr val="002060"/>
                </a:solidFill>
              </a:rPr>
              <a:t>Tipos documentales</a:t>
            </a:r>
          </a:p>
        </p:txBody>
      </p:sp>
      <p:pic>
        <p:nvPicPr>
          <p:cNvPr id="3" name="Imagen 2">
            <a:extLst>
              <a:ext uri="{FF2B5EF4-FFF2-40B4-BE49-F238E27FC236}">
                <a16:creationId xmlns:a16="http://schemas.microsoft.com/office/drawing/2014/main" id="{BBBB363D-CB59-8F0F-CEED-7A4EF26208BF}"/>
              </a:ext>
            </a:extLst>
          </p:cNvPr>
          <p:cNvPicPr>
            <a:picLocks noChangeAspect="1"/>
          </p:cNvPicPr>
          <p:nvPr/>
        </p:nvPicPr>
        <p:blipFill>
          <a:blip r:embed="rId3"/>
          <a:stretch>
            <a:fillRect/>
          </a:stretch>
        </p:blipFill>
        <p:spPr>
          <a:xfrm>
            <a:off x="2937998" y="1721972"/>
            <a:ext cx="7047386" cy="3809398"/>
          </a:xfrm>
          <a:prstGeom prst="rect">
            <a:avLst/>
          </a:prstGeom>
        </p:spPr>
      </p:pic>
    </p:spTree>
    <p:extLst>
      <p:ext uri="{BB962C8B-B14F-4D97-AF65-F5344CB8AC3E}">
        <p14:creationId xmlns:p14="http://schemas.microsoft.com/office/powerpoint/2010/main" val="2657566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524000" y="74084"/>
            <a:ext cx="8229600" cy="1143000"/>
          </a:xfrm>
        </p:spPr>
        <p:txBody>
          <a:bodyPr>
            <a:normAutofit/>
          </a:bodyPr>
          <a:lstStyle/>
          <a:p>
            <a:r>
              <a:rPr lang="es-ES" sz="3733" b="1" dirty="0">
                <a:solidFill>
                  <a:srgbClr val="002060"/>
                </a:solidFill>
                <a:latin typeface="+mn-lt"/>
              </a:rPr>
              <a:t>Serie documental</a:t>
            </a:r>
          </a:p>
        </p:txBody>
      </p:sp>
      <p:graphicFrame>
        <p:nvGraphicFramePr>
          <p:cNvPr id="4" name="1 Marcador de contenido"/>
          <p:cNvGraphicFramePr>
            <a:graphicFrameLocks/>
          </p:cNvGraphicFramePr>
          <p:nvPr>
            <p:extLst>
              <p:ext uri="{D42A27DB-BD31-4B8C-83A1-F6EECF244321}">
                <p14:modId xmlns:p14="http://schemas.microsoft.com/office/powerpoint/2010/main" val="2983216932"/>
              </p:ext>
            </p:extLst>
          </p:nvPr>
        </p:nvGraphicFramePr>
        <p:xfrm>
          <a:off x="1109272" y="1590545"/>
          <a:ext cx="9290506" cy="40543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67335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F661E26-2CC6-5CBE-CCB3-2AE68BB215E2}"/>
              </a:ext>
            </a:extLst>
          </p:cNvPr>
          <p:cNvPicPr>
            <a:picLocks noChangeAspect="1"/>
          </p:cNvPicPr>
          <p:nvPr/>
        </p:nvPicPr>
        <p:blipFill>
          <a:blip r:embed="rId2"/>
          <a:stretch>
            <a:fillRect/>
          </a:stretch>
        </p:blipFill>
        <p:spPr>
          <a:xfrm>
            <a:off x="2233534" y="795211"/>
            <a:ext cx="8409321" cy="5500658"/>
          </a:xfrm>
          <a:prstGeom prst="rect">
            <a:avLst/>
          </a:prstGeom>
        </p:spPr>
      </p:pic>
    </p:spTree>
    <p:extLst>
      <p:ext uri="{BB962C8B-B14F-4D97-AF65-F5344CB8AC3E}">
        <p14:creationId xmlns:p14="http://schemas.microsoft.com/office/powerpoint/2010/main" val="4025363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7B7184-C866-DBFE-14A8-533DBFAC8752}"/>
              </a:ext>
            </a:extLst>
          </p:cNvPr>
          <p:cNvSpPr>
            <a:spLocks noGrp="1"/>
          </p:cNvSpPr>
          <p:nvPr>
            <p:ph type="title"/>
          </p:nvPr>
        </p:nvSpPr>
        <p:spPr/>
        <p:txBody>
          <a:bodyPr>
            <a:normAutofit/>
          </a:bodyPr>
          <a:lstStyle/>
          <a:p>
            <a:r>
              <a:rPr lang="es-CR" sz="3600" b="1" dirty="0">
                <a:solidFill>
                  <a:srgbClr val="002060"/>
                </a:solidFill>
              </a:rPr>
              <a:t>Sistemas de Clasificación </a:t>
            </a:r>
          </a:p>
        </p:txBody>
      </p:sp>
      <p:sp>
        <p:nvSpPr>
          <p:cNvPr id="4" name="CuadroTexto 3">
            <a:extLst>
              <a:ext uri="{FF2B5EF4-FFF2-40B4-BE49-F238E27FC236}">
                <a16:creationId xmlns:a16="http://schemas.microsoft.com/office/drawing/2014/main" id="{11E7FF23-7B93-608C-11CA-051A6D3178C2}"/>
              </a:ext>
            </a:extLst>
          </p:cNvPr>
          <p:cNvSpPr txBox="1"/>
          <p:nvPr/>
        </p:nvSpPr>
        <p:spPr>
          <a:xfrm>
            <a:off x="1645169" y="1536799"/>
            <a:ext cx="7438869" cy="646331"/>
          </a:xfrm>
          <a:prstGeom prst="rect">
            <a:avLst/>
          </a:prstGeom>
          <a:noFill/>
        </p:spPr>
        <p:txBody>
          <a:bodyPr wrap="square">
            <a:spAutoFit/>
          </a:bodyPr>
          <a:lstStyle/>
          <a:p>
            <a:r>
              <a:rPr lang="es-ES" sz="1800" dirty="0"/>
              <a:t>Art. 50 Reglamento  Ejecutivo a la Ley del Sistema Nacional de Archivos</a:t>
            </a:r>
            <a:endParaRPr lang="es-CR" sz="1800" dirty="0"/>
          </a:p>
        </p:txBody>
      </p:sp>
      <p:pic>
        <p:nvPicPr>
          <p:cNvPr id="5" name="Imagen 4">
            <a:extLst>
              <a:ext uri="{FF2B5EF4-FFF2-40B4-BE49-F238E27FC236}">
                <a16:creationId xmlns:a16="http://schemas.microsoft.com/office/drawing/2014/main" id="{840875AE-9E7E-C1A1-F887-89456261886A}"/>
              </a:ext>
            </a:extLst>
          </p:cNvPr>
          <p:cNvPicPr>
            <a:picLocks noChangeAspect="1"/>
          </p:cNvPicPr>
          <p:nvPr/>
        </p:nvPicPr>
        <p:blipFill>
          <a:blip r:embed="rId5"/>
          <a:stretch>
            <a:fillRect/>
          </a:stretch>
        </p:blipFill>
        <p:spPr>
          <a:xfrm>
            <a:off x="3501927" y="2346467"/>
            <a:ext cx="5188146" cy="3304318"/>
          </a:xfrm>
          <a:prstGeom prst="rect">
            <a:avLst/>
          </a:prstGeom>
        </p:spPr>
      </p:pic>
      <p:pic>
        <p:nvPicPr>
          <p:cNvPr id="3" name="Sonido grabado">
            <a:hlinkClick r:id="" action="ppaction://media"/>
            <a:extLst>
              <a:ext uri="{FF2B5EF4-FFF2-40B4-BE49-F238E27FC236}">
                <a16:creationId xmlns:a16="http://schemas.microsoft.com/office/drawing/2014/main" id="{80FC638D-F8C2-CDE1-8D65-376E84E380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19833" y="498350"/>
            <a:ext cx="609600" cy="609600"/>
          </a:xfrm>
          <a:prstGeom prst="rect">
            <a:avLst/>
          </a:prstGeom>
        </p:spPr>
      </p:pic>
    </p:spTree>
    <p:extLst>
      <p:ext uri="{BB962C8B-B14F-4D97-AF65-F5344CB8AC3E}">
        <p14:creationId xmlns:p14="http://schemas.microsoft.com/office/powerpoint/2010/main" val="78769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FFC9B331-13B1-3D68-7C64-6063037FF1E5}"/>
              </a:ext>
            </a:extLst>
          </p:cNvPr>
          <p:cNvSpPr>
            <a:spLocks noGrp="1"/>
          </p:cNvSpPr>
          <p:nvPr>
            <p:ph type="title"/>
          </p:nvPr>
        </p:nvSpPr>
        <p:spPr>
          <a:xfrm>
            <a:off x="838200" y="614597"/>
            <a:ext cx="10515600" cy="1076091"/>
          </a:xfrm>
        </p:spPr>
        <p:txBody>
          <a:bodyPr>
            <a:normAutofit/>
          </a:bodyPr>
          <a:lstStyle/>
          <a:p>
            <a:r>
              <a:rPr lang="es-ES" sz="3600" b="1" dirty="0">
                <a:solidFill>
                  <a:srgbClr val="002060"/>
                </a:solidFill>
              </a:rPr>
              <a:t>Clasificación por funciones</a:t>
            </a:r>
          </a:p>
        </p:txBody>
      </p:sp>
      <p:pic>
        <p:nvPicPr>
          <p:cNvPr id="5" name="Imagen 4">
            <a:extLst>
              <a:ext uri="{FF2B5EF4-FFF2-40B4-BE49-F238E27FC236}">
                <a16:creationId xmlns:a16="http://schemas.microsoft.com/office/drawing/2014/main" id="{D8D9FA44-C203-F2B1-7AF0-BAC1CC87C7A2}"/>
              </a:ext>
            </a:extLst>
          </p:cNvPr>
          <p:cNvPicPr>
            <a:picLocks noChangeAspect="1"/>
          </p:cNvPicPr>
          <p:nvPr/>
        </p:nvPicPr>
        <p:blipFill>
          <a:blip r:embed="rId2"/>
          <a:stretch>
            <a:fillRect/>
          </a:stretch>
        </p:blipFill>
        <p:spPr>
          <a:xfrm>
            <a:off x="2079110" y="1574310"/>
            <a:ext cx="7763958" cy="4039164"/>
          </a:xfrm>
          <a:prstGeom prst="rect">
            <a:avLst/>
          </a:prstGeom>
        </p:spPr>
      </p:pic>
    </p:spTree>
    <p:extLst>
      <p:ext uri="{BB962C8B-B14F-4D97-AF65-F5344CB8AC3E}">
        <p14:creationId xmlns:p14="http://schemas.microsoft.com/office/powerpoint/2010/main" val="3857161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66D97C5-FDBB-2A94-0894-416EEB872D3F}"/>
              </a:ext>
            </a:extLst>
          </p:cNvPr>
          <p:cNvPicPr>
            <a:picLocks noChangeAspect="1"/>
          </p:cNvPicPr>
          <p:nvPr/>
        </p:nvPicPr>
        <p:blipFill>
          <a:blip r:embed="rId4"/>
          <a:stretch>
            <a:fillRect/>
          </a:stretch>
        </p:blipFill>
        <p:spPr>
          <a:xfrm>
            <a:off x="2394180" y="903929"/>
            <a:ext cx="8368758" cy="4995940"/>
          </a:xfrm>
          <a:prstGeom prst="rect">
            <a:avLst/>
          </a:prstGeom>
        </p:spPr>
      </p:pic>
      <p:sp>
        <p:nvSpPr>
          <p:cNvPr id="7" name="CuadroTexto 6">
            <a:extLst>
              <a:ext uri="{FF2B5EF4-FFF2-40B4-BE49-F238E27FC236}">
                <a16:creationId xmlns:a16="http://schemas.microsoft.com/office/drawing/2014/main" id="{B2B4E86F-0B6D-01ED-347C-D716B40B586F}"/>
              </a:ext>
            </a:extLst>
          </p:cNvPr>
          <p:cNvSpPr txBox="1"/>
          <p:nvPr/>
        </p:nvSpPr>
        <p:spPr>
          <a:xfrm>
            <a:off x="1379095" y="479685"/>
            <a:ext cx="5216577" cy="523220"/>
          </a:xfrm>
          <a:prstGeom prst="rect">
            <a:avLst/>
          </a:prstGeom>
          <a:noFill/>
        </p:spPr>
        <p:txBody>
          <a:bodyPr wrap="square" rtlCol="0">
            <a:spAutoFit/>
          </a:bodyPr>
          <a:lstStyle/>
          <a:p>
            <a:r>
              <a:rPr lang="es-CR" sz="2800" dirty="0">
                <a:solidFill>
                  <a:schemeClr val="bg1"/>
                </a:solidFill>
              </a:rPr>
              <a:t>Clasificación por funciones</a:t>
            </a:r>
          </a:p>
        </p:txBody>
      </p:sp>
      <p:pic>
        <p:nvPicPr>
          <p:cNvPr id="2" name="Sonido grabado">
            <a:hlinkClick r:id="" action="ppaction://media"/>
            <a:extLst>
              <a:ext uri="{FF2B5EF4-FFF2-40B4-BE49-F238E27FC236}">
                <a16:creationId xmlns:a16="http://schemas.microsoft.com/office/drawing/2014/main" id="{250E2DBE-A746-A977-4A1A-09A5C1C0E0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5586" y="5153891"/>
            <a:ext cx="609600" cy="609600"/>
          </a:xfrm>
          <a:prstGeom prst="rect">
            <a:avLst/>
          </a:prstGeom>
        </p:spPr>
      </p:pic>
    </p:spTree>
    <p:extLst>
      <p:ext uri="{BB962C8B-B14F-4D97-AF65-F5344CB8AC3E}">
        <p14:creationId xmlns:p14="http://schemas.microsoft.com/office/powerpoint/2010/main" val="12976987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92"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7E94C0-EA99-AC51-3ECB-83A35BEE3682}"/>
              </a:ext>
            </a:extLst>
          </p:cNvPr>
          <p:cNvSpPr>
            <a:spLocks noGrp="1"/>
          </p:cNvSpPr>
          <p:nvPr>
            <p:ph type="title"/>
          </p:nvPr>
        </p:nvSpPr>
        <p:spPr/>
        <p:txBody>
          <a:bodyPr/>
          <a:lstStyle/>
          <a:p>
            <a:r>
              <a:rPr lang="es-CR" b="1" dirty="0"/>
              <a:t>Clasificación orgánica</a:t>
            </a:r>
          </a:p>
        </p:txBody>
      </p:sp>
      <p:pic>
        <p:nvPicPr>
          <p:cNvPr id="5" name="Imagen 4">
            <a:extLst>
              <a:ext uri="{FF2B5EF4-FFF2-40B4-BE49-F238E27FC236}">
                <a16:creationId xmlns:a16="http://schemas.microsoft.com/office/drawing/2014/main" id="{0568D337-A0B3-6CF1-487A-91304AEC667F}"/>
              </a:ext>
            </a:extLst>
          </p:cNvPr>
          <p:cNvPicPr>
            <a:picLocks noChangeAspect="1"/>
          </p:cNvPicPr>
          <p:nvPr/>
        </p:nvPicPr>
        <p:blipFill>
          <a:blip r:embed="rId2"/>
          <a:stretch>
            <a:fillRect/>
          </a:stretch>
        </p:blipFill>
        <p:spPr>
          <a:xfrm>
            <a:off x="1445877" y="1947662"/>
            <a:ext cx="7411484" cy="3982006"/>
          </a:xfrm>
          <a:prstGeom prst="rect">
            <a:avLst/>
          </a:prstGeom>
        </p:spPr>
      </p:pic>
    </p:spTree>
    <p:extLst>
      <p:ext uri="{BB962C8B-B14F-4D97-AF65-F5344CB8AC3E}">
        <p14:creationId xmlns:p14="http://schemas.microsoft.com/office/powerpoint/2010/main" val="4203114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DE786B-75C9-3ACF-0350-85C0CB60376D}"/>
              </a:ext>
            </a:extLst>
          </p:cNvPr>
          <p:cNvSpPr>
            <a:spLocks noGrp="1"/>
          </p:cNvSpPr>
          <p:nvPr>
            <p:ph type="title"/>
          </p:nvPr>
        </p:nvSpPr>
        <p:spPr/>
        <p:txBody>
          <a:bodyPr/>
          <a:lstStyle/>
          <a:p>
            <a:r>
              <a:rPr lang="es-CR" b="1" dirty="0"/>
              <a:t>Clasificación orgánica</a:t>
            </a:r>
          </a:p>
        </p:txBody>
      </p:sp>
      <p:pic>
        <p:nvPicPr>
          <p:cNvPr id="5" name="Imagen 4">
            <a:extLst>
              <a:ext uri="{FF2B5EF4-FFF2-40B4-BE49-F238E27FC236}">
                <a16:creationId xmlns:a16="http://schemas.microsoft.com/office/drawing/2014/main" id="{D1D577A1-4A6A-65EE-1E09-9B5682644F0B}"/>
              </a:ext>
            </a:extLst>
          </p:cNvPr>
          <p:cNvPicPr>
            <a:picLocks noChangeAspect="1"/>
          </p:cNvPicPr>
          <p:nvPr/>
        </p:nvPicPr>
        <p:blipFill>
          <a:blip r:embed="rId5"/>
          <a:stretch>
            <a:fillRect/>
          </a:stretch>
        </p:blipFill>
        <p:spPr>
          <a:xfrm>
            <a:off x="1994915" y="1557076"/>
            <a:ext cx="8202170" cy="3743847"/>
          </a:xfrm>
          <a:prstGeom prst="rect">
            <a:avLst/>
          </a:prstGeom>
        </p:spPr>
      </p:pic>
      <p:pic>
        <p:nvPicPr>
          <p:cNvPr id="3" name="Sonido grabado">
            <a:hlinkClick r:id="" action="ppaction://media"/>
            <a:extLst>
              <a:ext uri="{FF2B5EF4-FFF2-40B4-BE49-F238E27FC236}">
                <a16:creationId xmlns:a16="http://schemas.microsoft.com/office/drawing/2014/main" id="{4B41348F-23CE-7D68-A805-0C409471A0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 y="5672138"/>
            <a:ext cx="609600" cy="609600"/>
          </a:xfrm>
          <a:prstGeom prst="rect">
            <a:avLst/>
          </a:prstGeom>
        </p:spPr>
      </p:pic>
    </p:spTree>
    <p:extLst>
      <p:ext uri="{BB962C8B-B14F-4D97-AF65-F5344CB8AC3E}">
        <p14:creationId xmlns:p14="http://schemas.microsoft.com/office/powerpoint/2010/main" val="362407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5" name="CuadroTexto 4">
            <a:extLst>
              <a:ext uri="{FF2B5EF4-FFF2-40B4-BE49-F238E27FC236}">
                <a16:creationId xmlns:a16="http://schemas.microsoft.com/office/drawing/2014/main" id="{25C979D7-EC85-983D-7CCC-1E9CADA962E4}"/>
              </a:ext>
            </a:extLst>
          </p:cNvPr>
          <p:cNvSpPr txBox="1"/>
          <p:nvPr/>
        </p:nvSpPr>
        <p:spPr>
          <a:xfrm>
            <a:off x="2604541" y="1015343"/>
            <a:ext cx="3236626" cy="523220"/>
          </a:xfrm>
          <a:prstGeom prst="rect">
            <a:avLst/>
          </a:prstGeom>
          <a:noFill/>
        </p:spPr>
        <p:txBody>
          <a:bodyPr wrap="square">
            <a:spAutoFit/>
          </a:bodyPr>
          <a:lstStyle/>
          <a:p>
            <a:r>
              <a:rPr lang="es-ES" sz="2800" b="1" dirty="0">
                <a:solidFill>
                  <a:srgbClr val="002060"/>
                </a:solidFill>
              </a:rPr>
              <a:t>Clasificar</a:t>
            </a:r>
            <a:endParaRPr lang="es-CR" sz="2800" dirty="0">
              <a:solidFill>
                <a:srgbClr val="002060"/>
              </a:solidFill>
            </a:endParaRPr>
          </a:p>
        </p:txBody>
      </p:sp>
      <p:pic>
        <p:nvPicPr>
          <p:cNvPr id="6" name="Imagen 5">
            <a:extLst>
              <a:ext uri="{FF2B5EF4-FFF2-40B4-BE49-F238E27FC236}">
                <a16:creationId xmlns:a16="http://schemas.microsoft.com/office/drawing/2014/main" id="{D3B1B6AE-5157-BE92-92B1-7EA024266E07}"/>
              </a:ext>
            </a:extLst>
          </p:cNvPr>
          <p:cNvPicPr>
            <a:picLocks noChangeAspect="1"/>
          </p:cNvPicPr>
          <p:nvPr/>
        </p:nvPicPr>
        <p:blipFill>
          <a:blip r:embed="rId3"/>
          <a:stretch>
            <a:fillRect/>
          </a:stretch>
        </p:blipFill>
        <p:spPr>
          <a:xfrm>
            <a:off x="2444099" y="1840172"/>
            <a:ext cx="7719231" cy="413141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EC1E6C6F-D5EC-003C-ABCC-EFFC2AC4C0BE}"/>
              </a:ext>
            </a:extLst>
          </p:cNvPr>
          <p:cNvSpPr>
            <a:spLocks noGrp="1"/>
          </p:cNvSpPr>
          <p:nvPr>
            <p:ph type="title"/>
          </p:nvPr>
        </p:nvSpPr>
        <p:spPr>
          <a:xfrm>
            <a:off x="838200" y="365125"/>
            <a:ext cx="10515600" cy="1325563"/>
          </a:xfrm>
        </p:spPr>
        <p:txBody>
          <a:bodyPr>
            <a:normAutofit/>
          </a:bodyPr>
          <a:lstStyle/>
          <a:p>
            <a:r>
              <a:rPr lang="es-ES" sz="3200" b="1" dirty="0">
                <a:solidFill>
                  <a:srgbClr val="002060"/>
                </a:solidFill>
              </a:rPr>
              <a:t>Fase Intelectual</a:t>
            </a:r>
          </a:p>
        </p:txBody>
      </p:sp>
      <p:pic>
        <p:nvPicPr>
          <p:cNvPr id="15" name="Imagen 14">
            <a:extLst>
              <a:ext uri="{FF2B5EF4-FFF2-40B4-BE49-F238E27FC236}">
                <a16:creationId xmlns:a16="http://schemas.microsoft.com/office/drawing/2014/main" id="{69F453C1-9A1B-9538-E397-43DC2BE3961C}"/>
              </a:ext>
            </a:extLst>
          </p:cNvPr>
          <p:cNvPicPr>
            <a:picLocks noChangeAspect="1"/>
          </p:cNvPicPr>
          <p:nvPr/>
        </p:nvPicPr>
        <p:blipFill>
          <a:blip r:embed="rId2"/>
          <a:stretch>
            <a:fillRect/>
          </a:stretch>
        </p:blipFill>
        <p:spPr>
          <a:xfrm>
            <a:off x="1708879" y="1428471"/>
            <a:ext cx="9377267" cy="4522624"/>
          </a:xfrm>
          <a:prstGeom prst="rect">
            <a:avLst/>
          </a:prstGeom>
        </p:spPr>
      </p:pic>
    </p:spTree>
    <p:extLst>
      <p:ext uri="{BB962C8B-B14F-4D97-AF65-F5344CB8AC3E}">
        <p14:creationId xmlns:p14="http://schemas.microsoft.com/office/powerpoint/2010/main" val="4143624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CCE7CA-E7C3-2DEC-235C-BE078A2668FF}"/>
              </a:ext>
            </a:extLst>
          </p:cNvPr>
          <p:cNvSpPr>
            <a:spLocks noGrp="1"/>
          </p:cNvSpPr>
          <p:nvPr>
            <p:ph type="title"/>
          </p:nvPr>
        </p:nvSpPr>
        <p:spPr/>
        <p:txBody>
          <a:bodyPr>
            <a:normAutofit/>
          </a:bodyPr>
          <a:lstStyle/>
          <a:p>
            <a:r>
              <a:rPr lang="es-CR" sz="3600" b="1" dirty="0">
                <a:solidFill>
                  <a:srgbClr val="002060"/>
                </a:solidFill>
              </a:rPr>
              <a:t>Clasificación Orgánica | Fase Operativa</a:t>
            </a:r>
          </a:p>
        </p:txBody>
      </p:sp>
      <p:pic>
        <p:nvPicPr>
          <p:cNvPr id="8" name="Imagen 7">
            <a:extLst>
              <a:ext uri="{FF2B5EF4-FFF2-40B4-BE49-F238E27FC236}">
                <a16:creationId xmlns:a16="http://schemas.microsoft.com/office/drawing/2014/main" id="{A4AE858F-BE69-1444-C1C0-7F3A6B6A5553}"/>
              </a:ext>
            </a:extLst>
          </p:cNvPr>
          <p:cNvPicPr>
            <a:picLocks noChangeAspect="1"/>
          </p:cNvPicPr>
          <p:nvPr/>
        </p:nvPicPr>
        <p:blipFill>
          <a:blip r:embed="rId2"/>
          <a:stretch>
            <a:fillRect/>
          </a:stretch>
        </p:blipFill>
        <p:spPr>
          <a:xfrm>
            <a:off x="2518863" y="1652339"/>
            <a:ext cx="8323141" cy="4133864"/>
          </a:xfrm>
          <a:prstGeom prst="rect">
            <a:avLst/>
          </a:prstGeom>
        </p:spPr>
      </p:pic>
    </p:spTree>
    <p:extLst>
      <p:ext uri="{BB962C8B-B14F-4D97-AF65-F5344CB8AC3E}">
        <p14:creationId xmlns:p14="http://schemas.microsoft.com/office/powerpoint/2010/main" val="4093399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344324-E691-99C2-9E9A-EF3CFD71877F}"/>
              </a:ext>
            </a:extLst>
          </p:cNvPr>
          <p:cNvSpPr>
            <a:spLocks noGrp="1"/>
          </p:cNvSpPr>
          <p:nvPr>
            <p:ph type="title"/>
          </p:nvPr>
        </p:nvSpPr>
        <p:spPr/>
        <p:txBody>
          <a:bodyPr/>
          <a:lstStyle/>
          <a:p>
            <a:r>
              <a:rPr lang="es-ES" b="1" dirty="0">
                <a:solidFill>
                  <a:srgbClr val="002060"/>
                </a:solidFill>
              </a:rPr>
              <a:t>Principios fundamentales de Archivística</a:t>
            </a:r>
            <a:endParaRPr lang="es-CR" b="1" dirty="0">
              <a:solidFill>
                <a:srgbClr val="002060"/>
              </a:solidFill>
            </a:endParaRPr>
          </a:p>
        </p:txBody>
      </p:sp>
      <p:pic>
        <p:nvPicPr>
          <p:cNvPr id="5" name="Imagen 4">
            <a:extLst>
              <a:ext uri="{FF2B5EF4-FFF2-40B4-BE49-F238E27FC236}">
                <a16:creationId xmlns:a16="http://schemas.microsoft.com/office/drawing/2014/main" id="{71B6A1C4-4116-FA0A-AB80-F4B5BF5AEF4D}"/>
              </a:ext>
            </a:extLst>
          </p:cNvPr>
          <p:cNvPicPr>
            <a:picLocks noChangeAspect="1"/>
          </p:cNvPicPr>
          <p:nvPr/>
        </p:nvPicPr>
        <p:blipFill>
          <a:blip r:embed="rId5"/>
          <a:stretch>
            <a:fillRect/>
          </a:stretch>
        </p:blipFill>
        <p:spPr>
          <a:xfrm>
            <a:off x="2759406" y="2034518"/>
            <a:ext cx="7182852" cy="3448531"/>
          </a:xfrm>
          <a:prstGeom prst="rect">
            <a:avLst/>
          </a:prstGeom>
        </p:spPr>
      </p:pic>
      <p:pic>
        <p:nvPicPr>
          <p:cNvPr id="3" name="Sonido grabado">
            <a:hlinkClick r:id="" action="ppaction://media"/>
            <a:extLst>
              <a:ext uri="{FF2B5EF4-FFF2-40B4-BE49-F238E27FC236}">
                <a16:creationId xmlns:a16="http://schemas.microsoft.com/office/drawing/2014/main" id="{E51E203C-2FB3-B2A9-F577-99F3FD16C7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5953" y="4610245"/>
            <a:ext cx="609600" cy="609600"/>
          </a:xfrm>
          <a:prstGeom prst="rect">
            <a:avLst/>
          </a:prstGeom>
        </p:spPr>
      </p:pic>
    </p:spTree>
    <p:extLst>
      <p:ext uri="{BB962C8B-B14F-4D97-AF65-F5344CB8AC3E}">
        <p14:creationId xmlns:p14="http://schemas.microsoft.com/office/powerpoint/2010/main" val="139132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0992293-4551-7436-2D8B-50FD983A97F8}"/>
              </a:ext>
            </a:extLst>
          </p:cNvPr>
          <p:cNvPicPr>
            <a:picLocks noChangeAspect="1"/>
          </p:cNvPicPr>
          <p:nvPr/>
        </p:nvPicPr>
        <p:blipFill>
          <a:blip r:embed="rId2"/>
          <a:stretch>
            <a:fillRect/>
          </a:stretch>
        </p:blipFill>
        <p:spPr>
          <a:xfrm>
            <a:off x="2263516" y="1690688"/>
            <a:ext cx="6977540" cy="3896994"/>
          </a:xfrm>
          <a:prstGeom prst="rect">
            <a:avLst/>
          </a:prstGeom>
        </p:spPr>
      </p:pic>
      <p:sp>
        <p:nvSpPr>
          <p:cNvPr id="4" name="Título 1">
            <a:extLst>
              <a:ext uri="{FF2B5EF4-FFF2-40B4-BE49-F238E27FC236}">
                <a16:creationId xmlns:a16="http://schemas.microsoft.com/office/drawing/2014/main" id="{3D5EC7C7-86D1-5C79-FB35-5ED40409A03C}"/>
              </a:ext>
            </a:extLst>
          </p:cNvPr>
          <p:cNvSpPr>
            <a:spLocks noGrp="1"/>
          </p:cNvSpPr>
          <p:nvPr>
            <p:ph type="title"/>
          </p:nvPr>
        </p:nvSpPr>
        <p:spPr>
          <a:xfrm>
            <a:off x="838200" y="365125"/>
            <a:ext cx="10515600" cy="1325563"/>
          </a:xfrm>
        </p:spPr>
        <p:txBody>
          <a:bodyPr>
            <a:normAutofit/>
          </a:bodyPr>
          <a:lstStyle/>
          <a:p>
            <a:r>
              <a:rPr lang="es-ES" sz="3600" b="1" dirty="0">
                <a:solidFill>
                  <a:srgbClr val="002060"/>
                </a:solidFill>
              </a:rPr>
              <a:t>Recomendaciones para clasificar</a:t>
            </a:r>
          </a:p>
        </p:txBody>
      </p:sp>
    </p:spTree>
    <p:extLst>
      <p:ext uri="{BB962C8B-B14F-4D97-AF65-F5344CB8AC3E}">
        <p14:creationId xmlns:p14="http://schemas.microsoft.com/office/powerpoint/2010/main" val="1047232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CE4F84-CAEA-5A2A-D0D8-592276C675F6}"/>
              </a:ext>
            </a:extLst>
          </p:cNvPr>
          <p:cNvSpPr>
            <a:spLocks noGrp="1"/>
          </p:cNvSpPr>
          <p:nvPr>
            <p:ph type="title"/>
          </p:nvPr>
        </p:nvSpPr>
        <p:spPr>
          <a:xfrm>
            <a:off x="1018081" y="664928"/>
            <a:ext cx="10515600" cy="1325563"/>
          </a:xfrm>
        </p:spPr>
        <p:txBody>
          <a:bodyPr>
            <a:normAutofit/>
          </a:bodyPr>
          <a:lstStyle/>
          <a:p>
            <a:r>
              <a:rPr lang="es-ES" sz="3600" b="1" dirty="0">
                <a:solidFill>
                  <a:srgbClr val="002060"/>
                </a:solidFill>
              </a:rPr>
              <a:t>Aspectos para considerar con la aplicación del cuadro de clasificación orgánico</a:t>
            </a:r>
            <a:endParaRPr lang="es-CR" sz="3600" b="1" dirty="0">
              <a:solidFill>
                <a:srgbClr val="002060"/>
              </a:solidFill>
            </a:endParaRPr>
          </a:p>
        </p:txBody>
      </p:sp>
      <p:pic>
        <p:nvPicPr>
          <p:cNvPr id="4" name="Imagen 3">
            <a:extLst>
              <a:ext uri="{FF2B5EF4-FFF2-40B4-BE49-F238E27FC236}">
                <a16:creationId xmlns:a16="http://schemas.microsoft.com/office/drawing/2014/main" id="{33E84CD5-B804-CECC-E3A8-9FBDEA5E0E87}"/>
              </a:ext>
            </a:extLst>
          </p:cNvPr>
          <p:cNvPicPr>
            <a:picLocks noChangeAspect="1"/>
          </p:cNvPicPr>
          <p:nvPr/>
        </p:nvPicPr>
        <p:blipFill>
          <a:blip r:embed="rId2"/>
          <a:stretch>
            <a:fillRect/>
          </a:stretch>
        </p:blipFill>
        <p:spPr>
          <a:xfrm>
            <a:off x="3133121" y="2443543"/>
            <a:ext cx="6285521" cy="3529890"/>
          </a:xfrm>
          <a:prstGeom prst="rect">
            <a:avLst/>
          </a:prstGeom>
        </p:spPr>
      </p:pic>
    </p:spTree>
    <p:extLst>
      <p:ext uri="{BB962C8B-B14F-4D97-AF65-F5344CB8AC3E}">
        <p14:creationId xmlns:p14="http://schemas.microsoft.com/office/powerpoint/2010/main" val="4109599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D86EE7-8907-CE28-43B4-D70245112933}"/>
              </a:ext>
            </a:extLst>
          </p:cNvPr>
          <p:cNvSpPr>
            <a:spLocks noGrp="1"/>
          </p:cNvSpPr>
          <p:nvPr>
            <p:ph type="title"/>
          </p:nvPr>
        </p:nvSpPr>
        <p:spPr/>
        <p:txBody>
          <a:bodyPr>
            <a:normAutofit/>
          </a:bodyPr>
          <a:lstStyle/>
          <a:p>
            <a:r>
              <a:rPr kumimoji="0" lang="es-ES" sz="3600" b="1" i="0" u="none" strike="noStrike" kern="1200" cap="none" spc="0" normalizeH="0" baseline="0" noProof="0" dirty="0">
                <a:ln>
                  <a:noFill/>
                </a:ln>
                <a:solidFill>
                  <a:srgbClr val="002060"/>
                </a:solidFill>
                <a:effectLst/>
                <a:uLnTx/>
                <a:uFillTx/>
                <a:latin typeface="Calibri"/>
                <a:ea typeface="+mj-ea"/>
                <a:cs typeface="+mj-cs"/>
              </a:rPr>
              <a:t>¿Qué implica conocer?</a:t>
            </a:r>
            <a:endParaRPr lang="es-CR" sz="5400" dirty="0">
              <a:solidFill>
                <a:srgbClr val="002060"/>
              </a:solidFill>
            </a:endParaRPr>
          </a:p>
        </p:txBody>
      </p:sp>
      <p:pic>
        <p:nvPicPr>
          <p:cNvPr id="4" name="Imagen 3">
            <a:extLst>
              <a:ext uri="{FF2B5EF4-FFF2-40B4-BE49-F238E27FC236}">
                <a16:creationId xmlns:a16="http://schemas.microsoft.com/office/drawing/2014/main" id="{DFF1C844-A5BD-4A2B-0EF2-F610619759CD}"/>
              </a:ext>
            </a:extLst>
          </p:cNvPr>
          <p:cNvPicPr>
            <a:picLocks noChangeAspect="1"/>
          </p:cNvPicPr>
          <p:nvPr/>
        </p:nvPicPr>
        <p:blipFill>
          <a:blip r:embed="rId2"/>
          <a:stretch>
            <a:fillRect/>
          </a:stretch>
        </p:blipFill>
        <p:spPr>
          <a:xfrm>
            <a:off x="2995880" y="1690688"/>
            <a:ext cx="6507883" cy="3967228"/>
          </a:xfrm>
          <a:prstGeom prst="rect">
            <a:avLst/>
          </a:prstGeom>
        </p:spPr>
      </p:pic>
    </p:spTree>
    <p:extLst>
      <p:ext uri="{BB962C8B-B14F-4D97-AF65-F5344CB8AC3E}">
        <p14:creationId xmlns:p14="http://schemas.microsoft.com/office/powerpoint/2010/main" val="4099728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2DABDD-0CDA-B3DF-67D9-A805198EB63E}"/>
              </a:ext>
            </a:extLst>
          </p:cNvPr>
          <p:cNvSpPr>
            <a:spLocks noGrp="1"/>
          </p:cNvSpPr>
          <p:nvPr>
            <p:ph type="title"/>
          </p:nvPr>
        </p:nvSpPr>
        <p:spPr/>
        <p:txBody>
          <a:bodyPr>
            <a:normAutofit/>
          </a:bodyPr>
          <a:lstStyle/>
          <a:p>
            <a:r>
              <a:rPr lang="es-CR" sz="3600" b="1" dirty="0">
                <a:solidFill>
                  <a:srgbClr val="002060"/>
                </a:solidFill>
              </a:rPr>
              <a:t>Cuadro de clasificación</a:t>
            </a:r>
          </a:p>
        </p:txBody>
      </p:sp>
      <p:pic>
        <p:nvPicPr>
          <p:cNvPr id="4" name="Imagen 3">
            <a:extLst>
              <a:ext uri="{FF2B5EF4-FFF2-40B4-BE49-F238E27FC236}">
                <a16:creationId xmlns:a16="http://schemas.microsoft.com/office/drawing/2014/main" id="{217EA2FC-095B-48D8-7B33-B249DA7E9090}"/>
              </a:ext>
            </a:extLst>
          </p:cNvPr>
          <p:cNvPicPr>
            <a:picLocks noChangeAspect="1"/>
          </p:cNvPicPr>
          <p:nvPr/>
        </p:nvPicPr>
        <p:blipFill>
          <a:blip r:embed="rId5"/>
          <a:stretch>
            <a:fillRect/>
          </a:stretch>
        </p:blipFill>
        <p:spPr>
          <a:xfrm>
            <a:off x="2806735" y="1576909"/>
            <a:ext cx="6578530" cy="4552739"/>
          </a:xfrm>
          <a:prstGeom prst="rect">
            <a:avLst/>
          </a:prstGeom>
        </p:spPr>
      </p:pic>
      <p:pic>
        <p:nvPicPr>
          <p:cNvPr id="3" name="Sonido grabado">
            <a:hlinkClick r:id="" action="ppaction://media"/>
            <a:extLst>
              <a:ext uri="{FF2B5EF4-FFF2-40B4-BE49-F238E27FC236}">
                <a16:creationId xmlns:a16="http://schemas.microsoft.com/office/drawing/2014/main" id="{71B10765-E4FA-01C0-3044-862355D1D3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42088" y="4929017"/>
            <a:ext cx="560760" cy="422301"/>
          </a:xfrm>
          <a:prstGeom prst="rect">
            <a:avLst/>
          </a:prstGeom>
        </p:spPr>
      </p:pic>
    </p:spTree>
    <p:extLst>
      <p:ext uri="{BB962C8B-B14F-4D97-AF65-F5344CB8AC3E}">
        <p14:creationId xmlns:p14="http://schemas.microsoft.com/office/powerpoint/2010/main" val="254418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F12977-F957-D418-5609-F8B5609D724E}"/>
              </a:ext>
            </a:extLst>
          </p:cNvPr>
          <p:cNvSpPr>
            <a:spLocks noGrp="1"/>
          </p:cNvSpPr>
          <p:nvPr>
            <p:ph type="title"/>
          </p:nvPr>
        </p:nvSpPr>
        <p:spPr/>
        <p:txBody>
          <a:bodyPr/>
          <a:lstStyle/>
          <a:p>
            <a:r>
              <a:rPr lang="es-ES" b="1" dirty="0">
                <a:solidFill>
                  <a:srgbClr val="002060"/>
                </a:solidFill>
              </a:rPr>
              <a:t>Elaboración del cuadro de clasificación</a:t>
            </a:r>
            <a:endParaRPr lang="es-CR" b="1" dirty="0">
              <a:solidFill>
                <a:srgbClr val="002060"/>
              </a:solidFill>
            </a:endParaRPr>
          </a:p>
        </p:txBody>
      </p:sp>
      <p:pic>
        <p:nvPicPr>
          <p:cNvPr id="7" name="Imagen 6">
            <a:extLst>
              <a:ext uri="{FF2B5EF4-FFF2-40B4-BE49-F238E27FC236}">
                <a16:creationId xmlns:a16="http://schemas.microsoft.com/office/drawing/2014/main" id="{4913635D-93F1-7C21-159D-9AC34A806D45}"/>
              </a:ext>
            </a:extLst>
          </p:cNvPr>
          <p:cNvPicPr>
            <a:picLocks noChangeAspect="1"/>
          </p:cNvPicPr>
          <p:nvPr/>
        </p:nvPicPr>
        <p:blipFill>
          <a:blip r:embed="rId5"/>
          <a:stretch>
            <a:fillRect/>
          </a:stretch>
        </p:blipFill>
        <p:spPr>
          <a:xfrm>
            <a:off x="2038662" y="1846093"/>
            <a:ext cx="7707047" cy="3915321"/>
          </a:xfrm>
          <a:prstGeom prst="rect">
            <a:avLst/>
          </a:prstGeom>
        </p:spPr>
      </p:pic>
      <p:pic>
        <p:nvPicPr>
          <p:cNvPr id="3" name="Sonido grabado">
            <a:hlinkClick r:id="" action="ppaction://media"/>
            <a:extLst>
              <a:ext uri="{FF2B5EF4-FFF2-40B4-BE49-F238E27FC236}">
                <a16:creationId xmlns:a16="http://schemas.microsoft.com/office/drawing/2014/main" id="{57FEB855-8926-2C18-28EB-72A40C3973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29062" y="4616990"/>
            <a:ext cx="609600" cy="609600"/>
          </a:xfrm>
          <a:prstGeom prst="rect">
            <a:avLst/>
          </a:prstGeom>
        </p:spPr>
      </p:pic>
    </p:spTree>
    <p:extLst>
      <p:ext uri="{BB962C8B-B14F-4D97-AF65-F5344CB8AC3E}">
        <p14:creationId xmlns:p14="http://schemas.microsoft.com/office/powerpoint/2010/main" val="132339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A8BC70-ECE5-B683-3F1C-D874CB6DA0F6}"/>
              </a:ext>
            </a:extLst>
          </p:cNvPr>
          <p:cNvSpPr>
            <a:spLocks noGrp="1"/>
          </p:cNvSpPr>
          <p:nvPr>
            <p:ph type="title"/>
          </p:nvPr>
        </p:nvSpPr>
        <p:spPr/>
        <p:txBody>
          <a:bodyPr>
            <a:normAutofit/>
          </a:bodyPr>
          <a:lstStyle/>
          <a:p>
            <a:r>
              <a:rPr lang="es-ES" sz="3600" dirty="0">
                <a:solidFill>
                  <a:srgbClr val="002060"/>
                </a:solidFill>
              </a:rPr>
              <a:t>1. Ámbito de la oficina productora</a:t>
            </a:r>
            <a:endParaRPr lang="es-CR" sz="3600" dirty="0">
              <a:solidFill>
                <a:srgbClr val="002060"/>
              </a:solidFill>
            </a:endParaRPr>
          </a:p>
        </p:txBody>
      </p:sp>
      <p:pic>
        <p:nvPicPr>
          <p:cNvPr id="6" name="Imagen 5">
            <a:extLst>
              <a:ext uri="{FF2B5EF4-FFF2-40B4-BE49-F238E27FC236}">
                <a16:creationId xmlns:a16="http://schemas.microsoft.com/office/drawing/2014/main" id="{42ED4570-64C9-4C9A-2993-5B2882F0C652}"/>
              </a:ext>
            </a:extLst>
          </p:cNvPr>
          <p:cNvPicPr>
            <a:picLocks noChangeAspect="1"/>
          </p:cNvPicPr>
          <p:nvPr/>
        </p:nvPicPr>
        <p:blipFill>
          <a:blip r:embed="rId5"/>
          <a:stretch>
            <a:fillRect/>
          </a:stretch>
        </p:blipFill>
        <p:spPr>
          <a:xfrm>
            <a:off x="2585547" y="1657102"/>
            <a:ext cx="7020905" cy="3543795"/>
          </a:xfrm>
          <a:prstGeom prst="rect">
            <a:avLst/>
          </a:prstGeom>
        </p:spPr>
      </p:pic>
      <p:pic>
        <p:nvPicPr>
          <p:cNvPr id="3" name="Sonido grabado">
            <a:hlinkClick r:id="" action="ppaction://media"/>
            <a:extLst>
              <a:ext uri="{FF2B5EF4-FFF2-40B4-BE49-F238E27FC236}">
                <a16:creationId xmlns:a16="http://schemas.microsoft.com/office/drawing/2014/main" id="{80AAB473-DD42-FC29-5D9E-D72B0F1752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03328" y="5200897"/>
            <a:ext cx="609600" cy="609600"/>
          </a:xfrm>
          <a:prstGeom prst="rect">
            <a:avLst/>
          </a:prstGeom>
        </p:spPr>
      </p:pic>
    </p:spTree>
    <p:extLst>
      <p:ext uri="{BB962C8B-B14F-4D97-AF65-F5344CB8AC3E}">
        <p14:creationId xmlns:p14="http://schemas.microsoft.com/office/powerpoint/2010/main" val="51860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D1C88BE0-B029-9337-83E7-4899FC938081}"/>
              </a:ext>
            </a:extLst>
          </p:cNvPr>
          <p:cNvSpPr>
            <a:spLocks noGrp="1"/>
          </p:cNvSpPr>
          <p:nvPr>
            <p:ph type="title"/>
          </p:nvPr>
        </p:nvSpPr>
        <p:spPr>
          <a:xfrm>
            <a:off x="838200" y="703176"/>
            <a:ext cx="10515600" cy="1009651"/>
          </a:xfrm>
        </p:spPr>
        <p:txBody>
          <a:bodyPr>
            <a:normAutofit fontScale="90000"/>
          </a:bodyPr>
          <a:lstStyle/>
          <a:p>
            <a:r>
              <a:rPr lang="es-ES" sz="3600" dirty="0">
                <a:solidFill>
                  <a:srgbClr val="002060"/>
                </a:solidFill>
              </a:rPr>
              <a:t>2. Ámbito de la oficina productora a la que pertenece la oficina productora.</a:t>
            </a:r>
            <a:endParaRPr lang="es-CR" sz="3600" dirty="0">
              <a:solidFill>
                <a:srgbClr val="002060"/>
              </a:solidFill>
            </a:endParaRPr>
          </a:p>
        </p:txBody>
      </p:sp>
      <p:sp>
        <p:nvSpPr>
          <p:cNvPr id="2" name="CuadroTexto 1">
            <a:extLst>
              <a:ext uri="{FF2B5EF4-FFF2-40B4-BE49-F238E27FC236}">
                <a16:creationId xmlns:a16="http://schemas.microsoft.com/office/drawing/2014/main" id="{88689D1F-DFFC-D7F4-2F36-DBDDB3E384C8}"/>
              </a:ext>
            </a:extLst>
          </p:cNvPr>
          <p:cNvSpPr txBox="1"/>
          <p:nvPr/>
        </p:nvSpPr>
        <p:spPr>
          <a:xfrm>
            <a:off x="3687580" y="2143593"/>
            <a:ext cx="6835515" cy="2308324"/>
          </a:xfrm>
          <a:prstGeom prst="rect">
            <a:avLst/>
          </a:prstGeom>
          <a:noFill/>
        </p:spPr>
        <p:txBody>
          <a:bodyPr wrap="square" rtlCol="0">
            <a:spAutoFit/>
          </a:bodyPr>
          <a:lstStyle/>
          <a:p>
            <a:r>
              <a:rPr lang="es-CR" sz="2400" dirty="0"/>
              <a:t>Dirección General</a:t>
            </a:r>
          </a:p>
          <a:p>
            <a:endParaRPr lang="es-CR" sz="2400" dirty="0"/>
          </a:p>
          <a:p>
            <a:r>
              <a:rPr lang="es-CR" sz="2400" dirty="0"/>
              <a:t>_ Dirección Administrativa –Financiera</a:t>
            </a:r>
          </a:p>
          <a:p>
            <a:pPr marL="285750" indent="-285750">
              <a:buFontTx/>
              <a:buChar char="-"/>
            </a:pPr>
            <a:r>
              <a:rPr lang="es-CR" sz="2400" dirty="0"/>
              <a:t>Dep. Financiero contable</a:t>
            </a:r>
          </a:p>
          <a:p>
            <a:pPr marL="285750" indent="-285750">
              <a:buFontTx/>
              <a:buChar char="-"/>
            </a:pPr>
            <a:r>
              <a:rPr lang="es-CR" sz="2400" dirty="0"/>
              <a:t>-Dep. Servicios Generales</a:t>
            </a:r>
          </a:p>
          <a:p>
            <a:pPr marL="285750" indent="-285750">
              <a:buFontTx/>
              <a:buChar char="-"/>
            </a:pPr>
            <a:r>
              <a:rPr lang="es-CR" sz="2400" b="1" dirty="0"/>
              <a:t>Departamento de Servicios Archivísticos </a:t>
            </a:r>
          </a:p>
        </p:txBody>
      </p:sp>
      <p:pic>
        <p:nvPicPr>
          <p:cNvPr id="3" name="Sonido grabado">
            <a:hlinkClick r:id="" action="ppaction://media"/>
            <a:extLst>
              <a:ext uri="{FF2B5EF4-FFF2-40B4-BE49-F238E27FC236}">
                <a16:creationId xmlns:a16="http://schemas.microsoft.com/office/drawing/2014/main" id="{4F79EEF0-A296-6C2B-E8EF-BA1D7BF028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19071" y="5367592"/>
            <a:ext cx="609600" cy="609600"/>
          </a:xfrm>
          <a:prstGeom prst="rect">
            <a:avLst/>
          </a:prstGeom>
        </p:spPr>
      </p:pic>
    </p:spTree>
    <p:extLst>
      <p:ext uri="{BB962C8B-B14F-4D97-AF65-F5344CB8AC3E}">
        <p14:creationId xmlns:p14="http://schemas.microsoft.com/office/powerpoint/2010/main" val="403791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4"/>
          <p:cNvPicPr preferRelativeResize="0"/>
          <p:nvPr/>
        </p:nvPicPr>
        <p:blipFill>
          <a:blip r:embed="rId5"/>
          <a:srcRect l="206" r="206"/>
          <a:stretch/>
        </p:blipFill>
        <p:spPr>
          <a:xfrm>
            <a:off x="-47066" y="-40778"/>
            <a:ext cx="12286129" cy="6939556"/>
          </a:xfrm>
          <a:prstGeom prst="rect">
            <a:avLst/>
          </a:prstGeom>
          <a:noFill/>
          <a:ln>
            <a:noFill/>
          </a:ln>
        </p:spPr>
      </p:pic>
      <p:pic>
        <p:nvPicPr>
          <p:cNvPr id="105" name="Google Shape;105;p4"/>
          <p:cNvPicPr preferRelativeResize="0"/>
          <p:nvPr/>
        </p:nvPicPr>
        <p:blipFill>
          <a:blip r:embed="rId6"/>
          <a:srcRect/>
          <a:stretch/>
        </p:blipFill>
        <p:spPr>
          <a:xfrm>
            <a:off x="309101" y="216558"/>
            <a:ext cx="4059050" cy="563372"/>
          </a:xfrm>
          <a:prstGeom prst="rect">
            <a:avLst/>
          </a:prstGeom>
          <a:noFill/>
          <a:ln>
            <a:noFill/>
          </a:ln>
        </p:spPr>
      </p:pic>
      <p:sp>
        <p:nvSpPr>
          <p:cNvPr id="2" name="Título 1">
            <a:extLst>
              <a:ext uri="{FF2B5EF4-FFF2-40B4-BE49-F238E27FC236}">
                <a16:creationId xmlns:a16="http://schemas.microsoft.com/office/drawing/2014/main" id="{9CF66DC3-CD1F-1260-3B8A-A2DB8196F3C1}"/>
              </a:ext>
            </a:extLst>
          </p:cNvPr>
          <p:cNvSpPr txBox="1">
            <a:spLocks/>
          </p:cNvSpPr>
          <p:nvPr/>
        </p:nvSpPr>
        <p:spPr>
          <a:xfrm>
            <a:off x="1427813" y="898546"/>
            <a:ext cx="6172200" cy="857250"/>
          </a:xfrm>
          <a:prstGeom prst="rect">
            <a:avLst/>
          </a:prstGeom>
          <a:no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ES" b="1" dirty="0">
                <a:solidFill>
                  <a:schemeClr val="bg1"/>
                </a:solidFill>
                <a:latin typeface="+mn-lt"/>
              </a:rPr>
              <a:t>Tratamiento Archivístico</a:t>
            </a:r>
          </a:p>
        </p:txBody>
      </p:sp>
      <p:pic>
        <p:nvPicPr>
          <p:cNvPr id="5" name="Imagen 4">
            <a:extLst>
              <a:ext uri="{FF2B5EF4-FFF2-40B4-BE49-F238E27FC236}">
                <a16:creationId xmlns:a16="http://schemas.microsoft.com/office/drawing/2014/main" id="{C4FED29B-D92B-ED82-542C-61719184B99E}"/>
              </a:ext>
            </a:extLst>
          </p:cNvPr>
          <p:cNvPicPr>
            <a:picLocks noChangeAspect="1"/>
          </p:cNvPicPr>
          <p:nvPr/>
        </p:nvPicPr>
        <p:blipFill>
          <a:blip r:embed="rId7"/>
          <a:stretch>
            <a:fillRect/>
          </a:stretch>
        </p:blipFill>
        <p:spPr>
          <a:xfrm>
            <a:off x="2503358" y="1719254"/>
            <a:ext cx="7764904" cy="4756824"/>
          </a:xfrm>
          <a:prstGeom prst="rect">
            <a:avLst/>
          </a:prstGeom>
        </p:spPr>
      </p:pic>
      <p:pic>
        <p:nvPicPr>
          <p:cNvPr id="3" name="Sonido grabado">
            <a:hlinkClick r:id="" action="ppaction://media"/>
            <a:extLst>
              <a:ext uri="{FF2B5EF4-FFF2-40B4-BE49-F238E27FC236}">
                <a16:creationId xmlns:a16="http://schemas.microsoft.com/office/drawing/2014/main" id="{20154A4A-FA91-1DDB-7D83-E5B3D75392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58662" y="77993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3BCADB-9FA4-453B-7240-F07E9D0E3FA4}"/>
              </a:ext>
            </a:extLst>
          </p:cNvPr>
          <p:cNvSpPr>
            <a:spLocks noGrp="1"/>
          </p:cNvSpPr>
          <p:nvPr>
            <p:ph type="title"/>
          </p:nvPr>
        </p:nvSpPr>
        <p:spPr/>
        <p:txBody>
          <a:bodyPr>
            <a:normAutofit/>
          </a:bodyPr>
          <a:lstStyle/>
          <a:p>
            <a:r>
              <a:rPr lang="es-ES" sz="3600" dirty="0">
                <a:solidFill>
                  <a:srgbClr val="002060"/>
                </a:solidFill>
              </a:rPr>
              <a:t>3. Ámbito de la Administración Pública</a:t>
            </a:r>
            <a:endParaRPr lang="es-CR" sz="3600" dirty="0">
              <a:solidFill>
                <a:srgbClr val="002060"/>
              </a:solidFill>
            </a:endParaRPr>
          </a:p>
        </p:txBody>
      </p:sp>
      <p:pic>
        <p:nvPicPr>
          <p:cNvPr id="4" name="Imagen 3">
            <a:extLst>
              <a:ext uri="{FF2B5EF4-FFF2-40B4-BE49-F238E27FC236}">
                <a16:creationId xmlns:a16="http://schemas.microsoft.com/office/drawing/2014/main" id="{78430B1B-2B5A-C93E-48B6-90E6734EDAFB}"/>
              </a:ext>
            </a:extLst>
          </p:cNvPr>
          <p:cNvPicPr>
            <a:picLocks noChangeAspect="1"/>
          </p:cNvPicPr>
          <p:nvPr/>
        </p:nvPicPr>
        <p:blipFill>
          <a:blip r:embed="rId2"/>
          <a:stretch>
            <a:fillRect/>
          </a:stretch>
        </p:blipFill>
        <p:spPr>
          <a:xfrm>
            <a:off x="2968480" y="1706730"/>
            <a:ext cx="7489697" cy="4124444"/>
          </a:xfrm>
          <a:prstGeom prst="rect">
            <a:avLst/>
          </a:prstGeom>
        </p:spPr>
      </p:pic>
    </p:spTree>
    <p:extLst>
      <p:ext uri="{BB962C8B-B14F-4D97-AF65-F5344CB8AC3E}">
        <p14:creationId xmlns:p14="http://schemas.microsoft.com/office/powerpoint/2010/main" val="16350327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EF69B4-C920-C045-8A75-BE870C14B4F4}"/>
              </a:ext>
            </a:extLst>
          </p:cNvPr>
          <p:cNvSpPr>
            <a:spLocks noGrp="1"/>
          </p:cNvSpPr>
          <p:nvPr>
            <p:ph type="title"/>
          </p:nvPr>
        </p:nvSpPr>
        <p:spPr/>
        <p:txBody>
          <a:bodyPr>
            <a:normAutofit/>
          </a:bodyPr>
          <a:lstStyle/>
          <a:p>
            <a:r>
              <a:rPr lang="es-ES" sz="3600" dirty="0">
                <a:solidFill>
                  <a:srgbClr val="002060"/>
                </a:solidFill>
              </a:rPr>
              <a:t>3. Ámbito de la Administración Pública</a:t>
            </a:r>
            <a:endParaRPr lang="es-CR" sz="3600" dirty="0">
              <a:solidFill>
                <a:srgbClr val="002060"/>
              </a:solidFill>
            </a:endParaRPr>
          </a:p>
        </p:txBody>
      </p:sp>
      <p:pic>
        <p:nvPicPr>
          <p:cNvPr id="4" name="Imagen 3">
            <a:extLst>
              <a:ext uri="{FF2B5EF4-FFF2-40B4-BE49-F238E27FC236}">
                <a16:creationId xmlns:a16="http://schemas.microsoft.com/office/drawing/2014/main" id="{49EC37AC-2958-B6C9-F38F-B5D33FC5D956}"/>
              </a:ext>
            </a:extLst>
          </p:cNvPr>
          <p:cNvPicPr>
            <a:picLocks noChangeAspect="1"/>
          </p:cNvPicPr>
          <p:nvPr/>
        </p:nvPicPr>
        <p:blipFill>
          <a:blip r:embed="rId2"/>
          <a:stretch>
            <a:fillRect/>
          </a:stretch>
        </p:blipFill>
        <p:spPr>
          <a:xfrm>
            <a:off x="2962384" y="1706730"/>
            <a:ext cx="8158876" cy="4484208"/>
          </a:xfrm>
          <a:prstGeom prst="rect">
            <a:avLst/>
          </a:prstGeom>
        </p:spPr>
      </p:pic>
    </p:spTree>
    <p:extLst>
      <p:ext uri="{BB962C8B-B14F-4D97-AF65-F5344CB8AC3E}">
        <p14:creationId xmlns:p14="http://schemas.microsoft.com/office/powerpoint/2010/main" val="29750643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1C6548-3BFA-9E20-775A-B087E8404398}"/>
              </a:ext>
            </a:extLst>
          </p:cNvPr>
          <p:cNvSpPr>
            <a:spLocks noGrp="1"/>
          </p:cNvSpPr>
          <p:nvPr>
            <p:ph type="title"/>
          </p:nvPr>
        </p:nvSpPr>
        <p:spPr/>
        <p:txBody>
          <a:bodyPr>
            <a:normAutofit/>
          </a:bodyPr>
          <a:lstStyle/>
          <a:p>
            <a:r>
              <a:rPr lang="es-ES" sz="3600" b="1" dirty="0">
                <a:solidFill>
                  <a:srgbClr val="002060"/>
                </a:solidFill>
              </a:rPr>
              <a:t>Ámbito de la Administración Pública</a:t>
            </a:r>
            <a:endParaRPr lang="es-CR" sz="3600" b="1" dirty="0">
              <a:solidFill>
                <a:srgbClr val="002060"/>
              </a:solidFill>
            </a:endParaRPr>
          </a:p>
        </p:txBody>
      </p:sp>
      <p:pic>
        <p:nvPicPr>
          <p:cNvPr id="4" name="Imagen 3">
            <a:extLst>
              <a:ext uri="{FF2B5EF4-FFF2-40B4-BE49-F238E27FC236}">
                <a16:creationId xmlns:a16="http://schemas.microsoft.com/office/drawing/2014/main" id="{11397C3F-CD5A-B89B-38F5-432ED9B7B010}"/>
              </a:ext>
            </a:extLst>
          </p:cNvPr>
          <p:cNvPicPr>
            <a:picLocks noChangeAspect="1"/>
          </p:cNvPicPr>
          <p:nvPr/>
        </p:nvPicPr>
        <p:blipFill>
          <a:blip r:embed="rId2"/>
          <a:stretch>
            <a:fillRect/>
          </a:stretch>
        </p:blipFill>
        <p:spPr>
          <a:xfrm>
            <a:off x="2962384" y="1706730"/>
            <a:ext cx="7722489" cy="4244365"/>
          </a:xfrm>
          <a:prstGeom prst="rect">
            <a:avLst/>
          </a:prstGeom>
        </p:spPr>
      </p:pic>
    </p:spTree>
    <p:extLst>
      <p:ext uri="{BB962C8B-B14F-4D97-AF65-F5344CB8AC3E}">
        <p14:creationId xmlns:p14="http://schemas.microsoft.com/office/powerpoint/2010/main" val="36690099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4D2FA4B6-7C79-AAE3-A007-553138771885}"/>
              </a:ext>
            </a:extLst>
          </p:cNvPr>
          <p:cNvPicPr>
            <a:picLocks noChangeAspect="1"/>
          </p:cNvPicPr>
          <p:nvPr/>
        </p:nvPicPr>
        <p:blipFill>
          <a:blip r:embed="rId2"/>
          <a:stretch>
            <a:fillRect/>
          </a:stretch>
        </p:blipFill>
        <p:spPr>
          <a:xfrm>
            <a:off x="2962384" y="1706730"/>
            <a:ext cx="6267231" cy="3444539"/>
          </a:xfrm>
          <a:prstGeom prst="rect">
            <a:avLst/>
          </a:prstGeom>
        </p:spPr>
      </p:pic>
      <p:pic>
        <p:nvPicPr>
          <p:cNvPr id="5" name="Imagen 4">
            <a:extLst>
              <a:ext uri="{FF2B5EF4-FFF2-40B4-BE49-F238E27FC236}">
                <a16:creationId xmlns:a16="http://schemas.microsoft.com/office/drawing/2014/main" id="{0E26988B-5819-4EAF-F1CA-A8E707A75008}"/>
              </a:ext>
            </a:extLst>
          </p:cNvPr>
          <p:cNvPicPr>
            <a:picLocks noChangeAspect="1"/>
          </p:cNvPicPr>
          <p:nvPr/>
        </p:nvPicPr>
        <p:blipFill>
          <a:blip r:embed="rId3"/>
          <a:stretch>
            <a:fillRect/>
          </a:stretch>
        </p:blipFill>
        <p:spPr>
          <a:xfrm>
            <a:off x="1201789" y="681037"/>
            <a:ext cx="7449958" cy="963251"/>
          </a:xfrm>
          <a:prstGeom prst="rect">
            <a:avLst/>
          </a:prstGeom>
        </p:spPr>
      </p:pic>
    </p:spTree>
    <p:extLst>
      <p:ext uri="{BB962C8B-B14F-4D97-AF65-F5344CB8AC3E}">
        <p14:creationId xmlns:p14="http://schemas.microsoft.com/office/powerpoint/2010/main" val="721725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8DB4ED5-1459-CCE0-B080-3C88E9351178}"/>
              </a:ext>
            </a:extLst>
          </p:cNvPr>
          <p:cNvPicPr>
            <a:picLocks noChangeAspect="1"/>
          </p:cNvPicPr>
          <p:nvPr/>
        </p:nvPicPr>
        <p:blipFill>
          <a:blip r:embed="rId2"/>
          <a:stretch>
            <a:fillRect/>
          </a:stretch>
        </p:blipFill>
        <p:spPr>
          <a:xfrm>
            <a:off x="837744" y="2767526"/>
            <a:ext cx="10516511" cy="1322947"/>
          </a:xfrm>
          <a:prstGeom prst="rect">
            <a:avLst/>
          </a:prstGeom>
        </p:spPr>
      </p:pic>
      <p:pic>
        <p:nvPicPr>
          <p:cNvPr id="6" name="Imagen 5">
            <a:extLst>
              <a:ext uri="{FF2B5EF4-FFF2-40B4-BE49-F238E27FC236}">
                <a16:creationId xmlns:a16="http://schemas.microsoft.com/office/drawing/2014/main" id="{9C9B4B20-097C-9F28-79DD-896C2526B705}"/>
              </a:ext>
            </a:extLst>
          </p:cNvPr>
          <p:cNvPicPr>
            <a:picLocks noChangeAspect="1"/>
          </p:cNvPicPr>
          <p:nvPr/>
        </p:nvPicPr>
        <p:blipFill>
          <a:blip r:embed="rId3"/>
          <a:stretch>
            <a:fillRect/>
          </a:stretch>
        </p:blipFill>
        <p:spPr>
          <a:xfrm>
            <a:off x="1606523" y="681036"/>
            <a:ext cx="7449958" cy="963251"/>
          </a:xfrm>
          <a:prstGeom prst="rect">
            <a:avLst/>
          </a:prstGeom>
        </p:spPr>
      </p:pic>
      <p:pic>
        <p:nvPicPr>
          <p:cNvPr id="9" name="Imagen 8">
            <a:extLst>
              <a:ext uri="{FF2B5EF4-FFF2-40B4-BE49-F238E27FC236}">
                <a16:creationId xmlns:a16="http://schemas.microsoft.com/office/drawing/2014/main" id="{0046D74F-48BD-FC9F-3B95-23AA0E36A2E7}"/>
              </a:ext>
            </a:extLst>
          </p:cNvPr>
          <p:cNvPicPr>
            <a:picLocks noChangeAspect="1"/>
          </p:cNvPicPr>
          <p:nvPr/>
        </p:nvPicPr>
        <p:blipFill>
          <a:blip r:embed="rId4"/>
          <a:stretch>
            <a:fillRect/>
          </a:stretch>
        </p:blipFill>
        <p:spPr>
          <a:xfrm>
            <a:off x="2962384" y="1706730"/>
            <a:ext cx="6267231" cy="3444539"/>
          </a:xfrm>
          <a:prstGeom prst="rect">
            <a:avLst/>
          </a:prstGeom>
        </p:spPr>
      </p:pic>
    </p:spTree>
    <p:extLst>
      <p:ext uri="{BB962C8B-B14F-4D97-AF65-F5344CB8AC3E}">
        <p14:creationId xmlns:p14="http://schemas.microsoft.com/office/powerpoint/2010/main" val="388632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58106A9-0941-7308-EAA7-E1E658C1ACE9}"/>
              </a:ext>
            </a:extLst>
          </p:cNvPr>
          <p:cNvPicPr>
            <a:picLocks noChangeAspect="1"/>
          </p:cNvPicPr>
          <p:nvPr/>
        </p:nvPicPr>
        <p:blipFill>
          <a:blip r:embed="rId2"/>
          <a:stretch>
            <a:fillRect/>
          </a:stretch>
        </p:blipFill>
        <p:spPr>
          <a:xfrm>
            <a:off x="1411651" y="1088593"/>
            <a:ext cx="7449958" cy="963251"/>
          </a:xfrm>
          <a:prstGeom prst="rect">
            <a:avLst/>
          </a:prstGeom>
        </p:spPr>
      </p:pic>
      <p:pic>
        <p:nvPicPr>
          <p:cNvPr id="5" name="Imagen 4">
            <a:extLst>
              <a:ext uri="{FF2B5EF4-FFF2-40B4-BE49-F238E27FC236}">
                <a16:creationId xmlns:a16="http://schemas.microsoft.com/office/drawing/2014/main" id="{068BA57A-75A9-9849-79BA-209A6E6D785D}"/>
              </a:ext>
            </a:extLst>
          </p:cNvPr>
          <p:cNvPicPr>
            <a:picLocks noChangeAspect="1"/>
          </p:cNvPicPr>
          <p:nvPr/>
        </p:nvPicPr>
        <p:blipFill>
          <a:blip r:embed="rId3"/>
          <a:stretch>
            <a:fillRect/>
          </a:stretch>
        </p:blipFill>
        <p:spPr>
          <a:xfrm>
            <a:off x="2844119" y="2337062"/>
            <a:ext cx="6899488" cy="3811984"/>
          </a:xfrm>
          <a:prstGeom prst="rect">
            <a:avLst/>
          </a:prstGeom>
        </p:spPr>
      </p:pic>
    </p:spTree>
    <p:extLst>
      <p:ext uri="{BB962C8B-B14F-4D97-AF65-F5344CB8AC3E}">
        <p14:creationId xmlns:p14="http://schemas.microsoft.com/office/powerpoint/2010/main" val="7714824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7D7E5-2DBF-4610-442E-71372FD07676}"/>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2D34FB14-38E2-AB61-EE06-2BA368E257E0}"/>
              </a:ext>
            </a:extLst>
          </p:cNvPr>
          <p:cNvPicPr>
            <a:picLocks noChangeAspect="1"/>
          </p:cNvPicPr>
          <p:nvPr/>
        </p:nvPicPr>
        <p:blipFill>
          <a:blip r:embed="rId2"/>
          <a:stretch>
            <a:fillRect/>
          </a:stretch>
        </p:blipFill>
        <p:spPr>
          <a:xfrm>
            <a:off x="1411651" y="1088593"/>
            <a:ext cx="7449958" cy="963251"/>
          </a:xfrm>
          <a:prstGeom prst="rect">
            <a:avLst/>
          </a:prstGeom>
        </p:spPr>
      </p:pic>
      <p:pic>
        <p:nvPicPr>
          <p:cNvPr id="2" name="Imagen 1">
            <a:extLst>
              <a:ext uri="{FF2B5EF4-FFF2-40B4-BE49-F238E27FC236}">
                <a16:creationId xmlns:a16="http://schemas.microsoft.com/office/drawing/2014/main" id="{B4867C8A-9A76-EF9A-E578-1DCBC2D0E4A2}"/>
              </a:ext>
            </a:extLst>
          </p:cNvPr>
          <p:cNvPicPr>
            <a:picLocks noChangeAspect="1"/>
          </p:cNvPicPr>
          <p:nvPr/>
        </p:nvPicPr>
        <p:blipFill>
          <a:blip r:embed="rId3"/>
          <a:stretch>
            <a:fillRect/>
          </a:stretch>
        </p:blipFill>
        <p:spPr>
          <a:xfrm>
            <a:off x="2575904" y="2051844"/>
            <a:ext cx="5870957" cy="3535986"/>
          </a:xfrm>
          <a:prstGeom prst="rect">
            <a:avLst/>
          </a:prstGeom>
        </p:spPr>
      </p:pic>
    </p:spTree>
    <p:extLst>
      <p:ext uri="{BB962C8B-B14F-4D97-AF65-F5344CB8AC3E}">
        <p14:creationId xmlns:p14="http://schemas.microsoft.com/office/powerpoint/2010/main" val="40379205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F17AB290-105F-DFE9-CD9D-5D61298EDA68}"/>
              </a:ext>
            </a:extLst>
          </p:cNvPr>
          <p:cNvSpPr>
            <a:spLocks noGrp="1"/>
          </p:cNvSpPr>
          <p:nvPr>
            <p:ph type="body" idx="1"/>
          </p:nvPr>
        </p:nvSpPr>
        <p:spPr>
          <a:xfrm>
            <a:off x="673100" y="911225"/>
            <a:ext cx="10515600" cy="4351338"/>
          </a:xfrm>
        </p:spPr>
        <p:txBody>
          <a:bodyPr>
            <a:normAutofit/>
          </a:bodyPr>
          <a:lstStyle/>
          <a:p>
            <a:pPr algn="ctr"/>
            <a:r>
              <a:rPr lang="es-ES" sz="4400" dirty="0">
                <a:solidFill>
                  <a:srgbClr val="002060"/>
                </a:solidFill>
              </a:rPr>
              <a:t>¡ IMPORTANTE  !</a:t>
            </a:r>
            <a:endParaRPr lang="es-CR" sz="4400" dirty="0">
              <a:solidFill>
                <a:srgbClr val="002060"/>
              </a:solidFill>
            </a:endParaRPr>
          </a:p>
        </p:txBody>
      </p:sp>
      <p:sp>
        <p:nvSpPr>
          <p:cNvPr id="5" name="CuadroTexto 4">
            <a:extLst>
              <a:ext uri="{FF2B5EF4-FFF2-40B4-BE49-F238E27FC236}">
                <a16:creationId xmlns:a16="http://schemas.microsoft.com/office/drawing/2014/main" id="{043BF4D1-A555-8121-6BD7-63ED09F318C1}"/>
              </a:ext>
            </a:extLst>
          </p:cNvPr>
          <p:cNvSpPr txBox="1"/>
          <p:nvPr/>
        </p:nvSpPr>
        <p:spPr>
          <a:xfrm>
            <a:off x="836988" y="1846243"/>
            <a:ext cx="3125337" cy="3416320"/>
          </a:xfrm>
          <a:prstGeom prst="rect">
            <a:avLst/>
          </a:prstGeom>
          <a:noFill/>
        </p:spPr>
        <p:txBody>
          <a:bodyPr wrap="square" rtlCol="0">
            <a:spAutoFit/>
          </a:bodyPr>
          <a:lstStyle/>
          <a:p>
            <a:pPr algn="just"/>
            <a:r>
              <a:rPr lang="es-ES" sz="1800" dirty="0"/>
              <a:t>A continuación, dentro del  ámbito de la administración pública, vienen ejemplos  en donde se aplican </a:t>
            </a:r>
            <a:r>
              <a:rPr lang="es-ES" sz="1800" b="1" dirty="0"/>
              <a:t>métodos  de ordenación  ( Tema que veremos mañana )</a:t>
            </a:r>
          </a:p>
          <a:p>
            <a:pPr algn="just"/>
            <a:endParaRPr lang="es-ES" sz="1800" b="1" dirty="0"/>
          </a:p>
          <a:p>
            <a:pPr algn="just"/>
            <a:r>
              <a:rPr lang="es-ES" sz="1800" dirty="0"/>
              <a:t>Los métodos de ordenación  son auxiliares, luego de  implementar la clasificación  se necesita dar un orden a los documentos.</a:t>
            </a:r>
            <a:endParaRPr lang="es-CR" sz="1800" dirty="0"/>
          </a:p>
        </p:txBody>
      </p:sp>
      <p:pic>
        <p:nvPicPr>
          <p:cNvPr id="7" name="Imagen 6">
            <a:extLst>
              <a:ext uri="{FF2B5EF4-FFF2-40B4-BE49-F238E27FC236}">
                <a16:creationId xmlns:a16="http://schemas.microsoft.com/office/drawing/2014/main" id="{BE2F5BFA-7420-F773-3474-2D4407283FC0}"/>
              </a:ext>
            </a:extLst>
          </p:cNvPr>
          <p:cNvPicPr>
            <a:picLocks noChangeAspect="1"/>
          </p:cNvPicPr>
          <p:nvPr/>
        </p:nvPicPr>
        <p:blipFill>
          <a:blip r:embed="rId2"/>
          <a:stretch>
            <a:fillRect/>
          </a:stretch>
        </p:blipFill>
        <p:spPr>
          <a:xfrm>
            <a:off x="8706539" y="1012409"/>
            <a:ext cx="1690312" cy="1957680"/>
          </a:xfrm>
          <a:prstGeom prst="rect">
            <a:avLst/>
          </a:prstGeom>
        </p:spPr>
      </p:pic>
      <p:sp>
        <p:nvSpPr>
          <p:cNvPr id="8" name="CuadroTexto 7">
            <a:extLst>
              <a:ext uri="{FF2B5EF4-FFF2-40B4-BE49-F238E27FC236}">
                <a16:creationId xmlns:a16="http://schemas.microsoft.com/office/drawing/2014/main" id="{13419FB1-4609-FD2E-FEE8-4E9EF9A9DE74}"/>
              </a:ext>
            </a:extLst>
          </p:cNvPr>
          <p:cNvSpPr txBox="1"/>
          <p:nvPr/>
        </p:nvSpPr>
        <p:spPr>
          <a:xfrm>
            <a:off x="7312596" y="2687583"/>
            <a:ext cx="2320120" cy="1200329"/>
          </a:xfrm>
          <a:prstGeom prst="rect">
            <a:avLst/>
          </a:prstGeom>
          <a:noFill/>
        </p:spPr>
        <p:txBody>
          <a:bodyPr wrap="square" rtlCol="0">
            <a:spAutoFit/>
          </a:bodyPr>
          <a:lstStyle/>
          <a:p>
            <a:pPr algn="ctr"/>
            <a:r>
              <a:rPr lang="es-ES" i="1" dirty="0"/>
              <a:t>No es lo mismo métodos de ordenación que clasificación</a:t>
            </a:r>
            <a:endParaRPr lang="es-CR" i="1" dirty="0"/>
          </a:p>
        </p:txBody>
      </p:sp>
    </p:spTree>
    <p:extLst>
      <p:ext uri="{BB962C8B-B14F-4D97-AF65-F5344CB8AC3E}">
        <p14:creationId xmlns:p14="http://schemas.microsoft.com/office/powerpoint/2010/main" val="12027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additive="base">
                                        <p:cTn id="1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additive="base">
                                        <p:cTn id="2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8">
                                            <p:txEl>
                                              <p:pRg st="0" end="0"/>
                                            </p:txEl>
                                          </p:spTgt>
                                        </p:tgtEl>
                                      </p:cBhvr>
                                    </p:animEffect>
                                    <p:animScale>
                                      <p:cBhvr>
                                        <p:cTn id="27" dur="250" autoRev="1" fill="hold"/>
                                        <p:tgtEl>
                                          <p:spTgt spid="8">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E7FF621-2EE2-F8B2-D89D-E4646DAB4095}"/>
              </a:ext>
            </a:extLst>
          </p:cNvPr>
          <p:cNvPicPr>
            <a:picLocks noChangeAspect="1"/>
          </p:cNvPicPr>
          <p:nvPr/>
        </p:nvPicPr>
        <p:blipFill>
          <a:blip r:embed="rId2"/>
          <a:stretch>
            <a:fillRect/>
          </a:stretch>
        </p:blipFill>
        <p:spPr>
          <a:xfrm>
            <a:off x="1486601" y="983662"/>
            <a:ext cx="7449958" cy="963251"/>
          </a:xfrm>
          <a:prstGeom prst="rect">
            <a:avLst/>
          </a:prstGeom>
        </p:spPr>
      </p:pic>
      <p:pic>
        <p:nvPicPr>
          <p:cNvPr id="6" name="Imagen 5">
            <a:extLst>
              <a:ext uri="{FF2B5EF4-FFF2-40B4-BE49-F238E27FC236}">
                <a16:creationId xmlns:a16="http://schemas.microsoft.com/office/drawing/2014/main" id="{61FA7CDC-85E5-E646-7A9C-DEB806A85D80}"/>
              </a:ext>
            </a:extLst>
          </p:cNvPr>
          <p:cNvPicPr>
            <a:picLocks noChangeAspect="1"/>
          </p:cNvPicPr>
          <p:nvPr/>
        </p:nvPicPr>
        <p:blipFill>
          <a:blip r:embed="rId3"/>
          <a:stretch>
            <a:fillRect/>
          </a:stretch>
        </p:blipFill>
        <p:spPr>
          <a:xfrm>
            <a:off x="2414073" y="1904787"/>
            <a:ext cx="9122573" cy="3776485"/>
          </a:xfrm>
          <a:prstGeom prst="rect">
            <a:avLst/>
          </a:prstGeom>
        </p:spPr>
      </p:pic>
    </p:spTree>
    <p:extLst>
      <p:ext uri="{BB962C8B-B14F-4D97-AF65-F5344CB8AC3E}">
        <p14:creationId xmlns:p14="http://schemas.microsoft.com/office/powerpoint/2010/main" val="4799700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A4F354C1-2EFA-F12A-D4AD-0AF50EB08DB3}"/>
              </a:ext>
            </a:extLst>
          </p:cNvPr>
          <p:cNvPicPr>
            <a:picLocks noChangeAspect="1"/>
          </p:cNvPicPr>
          <p:nvPr/>
        </p:nvPicPr>
        <p:blipFill>
          <a:blip r:embed="rId2"/>
          <a:stretch>
            <a:fillRect/>
          </a:stretch>
        </p:blipFill>
        <p:spPr>
          <a:xfrm>
            <a:off x="3788464" y="2359059"/>
            <a:ext cx="4615072" cy="2139881"/>
          </a:xfrm>
          <a:prstGeom prst="rect">
            <a:avLst/>
          </a:prstGeom>
        </p:spPr>
      </p:pic>
      <p:sp>
        <p:nvSpPr>
          <p:cNvPr id="3" name="Marcador de texto 2">
            <a:extLst>
              <a:ext uri="{FF2B5EF4-FFF2-40B4-BE49-F238E27FC236}">
                <a16:creationId xmlns:a16="http://schemas.microsoft.com/office/drawing/2014/main" id="{DD5B59B7-6026-778F-A2D4-0F5CEAA380EE}"/>
              </a:ext>
            </a:extLst>
          </p:cNvPr>
          <p:cNvSpPr>
            <a:spLocks noGrp="1"/>
          </p:cNvSpPr>
          <p:nvPr>
            <p:ph type="body" idx="1"/>
          </p:nvPr>
        </p:nvSpPr>
        <p:spPr>
          <a:xfrm>
            <a:off x="1078042" y="1705704"/>
            <a:ext cx="10515600" cy="4351338"/>
          </a:xfrm>
        </p:spPr>
        <p:txBody>
          <a:bodyPr/>
          <a:lstStyle/>
          <a:p>
            <a:r>
              <a:rPr lang="es-ES" dirty="0"/>
              <a:t>Se pueden organizar en orden alfabético, según razón social.</a:t>
            </a:r>
          </a:p>
          <a:p>
            <a:endParaRPr lang="es-CR" dirty="0"/>
          </a:p>
        </p:txBody>
      </p:sp>
      <p:sp>
        <p:nvSpPr>
          <p:cNvPr id="5" name="Título 1">
            <a:extLst>
              <a:ext uri="{FF2B5EF4-FFF2-40B4-BE49-F238E27FC236}">
                <a16:creationId xmlns:a16="http://schemas.microsoft.com/office/drawing/2014/main" id="{A281621F-B1B5-1E11-1AB3-5307E9540CBD}"/>
              </a:ext>
            </a:extLst>
          </p:cNvPr>
          <p:cNvSpPr txBox="1">
            <a:spLocks/>
          </p:cNvSpPr>
          <p:nvPr/>
        </p:nvSpPr>
        <p:spPr>
          <a:xfrm>
            <a:off x="1907498" y="800958"/>
            <a:ext cx="7266481" cy="85725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ES" sz="3600" b="1" dirty="0">
                <a:solidFill>
                  <a:srgbClr val="002060"/>
                </a:solidFill>
              </a:rPr>
              <a:t>Ámbito de las instituciones privadas</a:t>
            </a:r>
          </a:p>
        </p:txBody>
      </p:sp>
    </p:spTree>
    <p:extLst>
      <p:ext uri="{BB962C8B-B14F-4D97-AF65-F5344CB8AC3E}">
        <p14:creationId xmlns:p14="http://schemas.microsoft.com/office/powerpoint/2010/main" val="4062420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5"/>
          <p:cNvPicPr preferRelativeResize="0"/>
          <p:nvPr/>
        </p:nvPicPr>
        <p:blipFill>
          <a:blip r:embed="rId3"/>
          <a:srcRect l="134" r="134"/>
          <a:stretch/>
        </p:blipFill>
        <p:spPr>
          <a:xfrm>
            <a:off x="-71834" y="-99409"/>
            <a:ext cx="12335668" cy="6957409"/>
          </a:xfrm>
          <a:prstGeom prst="rect">
            <a:avLst/>
          </a:prstGeom>
          <a:noFill/>
          <a:ln>
            <a:noFill/>
          </a:ln>
        </p:spPr>
      </p:pic>
      <p:pic>
        <p:nvPicPr>
          <p:cNvPr id="112" name="Google Shape;112;p5"/>
          <p:cNvPicPr preferRelativeResize="0"/>
          <p:nvPr/>
        </p:nvPicPr>
        <p:blipFill>
          <a:blip r:embed="rId4"/>
          <a:srcRect/>
          <a:stretch/>
        </p:blipFill>
        <p:spPr>
          <a:xfrm>
            <a:off x="3670713" y="5976557"/>
            <a:ext cx="4850575" cy="673231"/>
          </a:xfrm>
          <a:prstGeom prst="rect">
            <a:avLst/>
          </a:prstGeom>
          <a:noFill/>
          <a:ln>
            <a:noFill/>
          </a:ln>
        </p:spPr>
      </p:pic>
      <p:sp>
        <p:nvSpPr>
          <p:cNvPr id="3" name="CuadroTexto 2">
            <a:extLst>
              <a:ext uri="{FF2B5EF4-FFF2-40B4-BE49-F238E27FC236}">
                <a16:creationId xmlns:a16="http://schemas.microsoft.com/office/drawing/2014/main" id="{43C9D075-2C1D-B5BF-8DCB-2E23FD6095AD}"/>
              </a:ext>
            </a:extLst>
          </p:cNvPr>
          <p:cNvSpPr txBox="1"/>
          <p:nvPr/>
        </p:nvSpPr>
        <p:spPr>
          <a:xfrm>
            <a:off x="1517755" y="682923"/>
            <a:ext cx="6273382" cy="523220"/>
          </a:xfrm>
          <a:prstGeom prst="rect">
            <a:avLst/>
          </a:prstGeom>
          <a:noFill/>
        </p:spPr>
        <p:txBody>
          <a:bodyPr wrap="square">
            <a:spAutoFit/>
          </a:bodyPr>
          <a:lstStyle/>
          <a:p>
            <a:r>
              <a:rPr lang="es-CR" sz="2800" b="1" dirty="0">
                <a:solidFill>
                  <a:schemeClr val="bg1"/>
                </a:solidFill>
              </a:rPr>
              <a:t>Objetivo de la Clasificación</a:t>
            </a:r>
          </a:p>
        </p:txBody>
      </p:sp>
      <p:sp>
        <p:nvSpPr>
          <p:cNvPr id="4" name="Marcador de contenido 2">
            <a:extLst>
              <a:ext uri="{FF2B5EF4-FFF2-40B4-BE49-F238E27FC236}">
                <a16:creationId xmlns:a16="http://schemas.microsoft.com/office/drawing/2014/main" id="{A8BB01B2-753C-3411-014F-14F15C4F066F}"/>
              </a:ext>
            </a:extLst>
          </p:cNvPr>
          <p:cNvSpPr txBox="1">
            <a:spLocks/>
          </p:cNvSpPr>
          <p:nvPr/>
        </p:nvSpPr>
        <p:spPr>
          <a:xfrm>
            <a:off x="1517755" y="1828801"/>
            <a:ext cx="8960370" cy="383719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gn="just">
              <a:buFont typeface="Arial"/>
              <a:buNone/>
            </a:pPr>
            <a:r>
              <a:rPr lang="en-GB" i="1" dirty="0">
                <a:solidFill>
                  <a:schemeClr val="bg1"/>
                </a:solidFill>
                <a:latin typeface="+mn-lt"/>
                <a:ea typeface="Verdana" pitchFamily="34" charset="0"/>
                <a:cs typeface="Arial" panose="020B0604020202020204" pitchFamily="34" charset="0"/>
              </a:rPr>
              <a:t>Unificar los criterios para archivar en cada uno de los archivos de gestión de la institución.  Esto con el fin de identificar lo que se produce y lo que se recibe en cada departamento, y de esta forma, lograr que cualquier funcionario pueda organizar y archivar documentos de la misma manera.</a:t>
            </a:r>
            <a:endParaRPr lang="es-CR" i="1" dirty="0">
              <a:solidFill>
                <a:schemeClr val="bg1"/>
              </a:solidFill>
              <a:latin typeface="+mn-lt"/>
              <a:ea typeface="Verdana" pitchFamily="34" charset="0"/>
              <a:cs typeface="Arial" panose="020B0604020202020204" pitchFamily="34" charset="0"/>
            </a:endParaRPr>
          </a:p>
          <a:p>
            <a:endParaRPr lang="es-ES" dirty="0">
              <a:latin typeface="+mn-l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B8D4E3A0-C5D7-A888-C3B4-5E9ED99AC985}"/>
              </a:ext>
            </a:extLst>
          </p:cNvPr>
          <p:cNvSpPr>
            <a:spLocks noGrp="1"/>
          </p:cNvSpPr>
          <p:nvPr>
            <p:ph type="title"/>
          </p:nvPr>
        </p:nvSpPr>
        <p:spPr>
          <a:xfrm>
            <a:off x="838200" y="365125"/>
            <a:ext cx="10515600" cy="1325563"/>
          </a:xfrm>
        </p:spPr>
        <p:txBody>
          <a:bodyPr>
            <a:noAutofit/>
          </a:bodyPr>
          <a:lstStyle/>
          <a:p>
            <a:r>
              <a:rPr lang="es-ES" sz="3600" dirty="0">
                <a:solidFill>
                  <a:srgbClr val="002060"/>
                </a:solidFill>
              </a:rPr>
              <a:t>Ámbito de sujetos particulares (personas)</a:t>
            </a:r>
          </a:p>
        </p:txBody>
      </p:sp>
      <p:pic>
        <p:nvPicPr>
          <p:cNvPr id="8" name="Imagen 7">
            <a:extLst>
              <a:ext uri="{FF2B5EF4-FFF2-40B4-BE49-F238E27FC236}">
                <a16:creationId xmlns:a16="http://schemas.microsoft.com/office/drawing/2014/main" id="{D0C80762-9D27-0578-C2DB-2BCB020922FC}"/>
              </a:ext>
            </a:extLst>
          </p:cNvPr>
          <p:cNvPicPr>
            <a:picLocks noChangeAspect="1"/>
          </p:cNvPicPr>
          <p:nvPr/>
        </p:nvPicPr>
        <p:blipFill>
          <a:blip r:embed="rId2"/>
          <a:stretch>
            <a:fillRect/>
          </a:stretch>
        </p:blipFill>
        <p:spPr>
          <a:xfrm>
            <a:off x="1412677" y="1967834"/>
            <a:ext cx="8192643" cy="3581900"/>
          </a:xfrm>
          <a:prstGeom prst="rect">
            <a:avLst/>
          </a:prstGeom>
        </p:spPr>
      </p:pic>
    </p:spTree>
    <p:extLst>
      <p:ext uri="{BB962C8B-B14F-4D97-AF65-F5344CB8AC3E}">
        <p14:creationId xmlns:p14="http://schemas.microsoft.com/office/powerpoint/2010/main" val="9331196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EF1B30-8100-2327-4808-33FD18A92EFF}"/>
              </a:ext>
            </a:extLst>
          </p:cNvPr>
          <p:cNvSpPr>
            <a:spLocks noGrp="1"/>
          </p:cNvSpPr>
          <p:nvPr>
            <p:ph type="title"/>
          </p:nvPr>
        </p:nvSpPr>
        <p:spPr/>
        <p:txBody>
          <a:bodyPr/>
          <a:lstStyle/>
          <a:p>
            <a:r>
              <a:rPr lang="es-CR" dirty="0">
                <a:solidFill>
                  <a:srgbClr val="002060"/>
                </a:solidFill>
              </a:rPr>
              <a:t>Ámbito de organismos internacionales</a:t>
            </a:r>
          </a:p>
        </p:txBody>
      </p:sp>
      <p:pic>
        <p:nvPicPr>
          <p:cNvPr id="5" name="Imagen 4">
            <a:extLst>
              <a:ext uri="{FF2B5EF4-FFF2-40B4-BE49-F238E27FC236}">
                <a16:creationId xmlns:a16="http://schemas.microsoft.com/office/drawing/2014/main" id="{BC446968-AEA4-FF80-FCD2-554E8A314232}"/>
              </a:ext>
            </a:extLst>
          </p:cNvPr>
          <p:cNvPicPr>
            <a:picLocks noChangeAspect="1"/>
          </p:cNvPicPr>
          <p:nvPr/>
        </p:nvPicPr>
        <p:blipFill>
          <a:blip r:embed="rId2"/>
          <a:stretch>
            <a:fillRect/>
          </a:stretch>
        </p:blipFill>
        <p:spPr>
          <a:xfrm>
            <a:off x="1737704" y="1590418"/>
            <a:ext cx="8716591" cy="3677163"/>
          </a:xfrm>
          <a:prstGeom prst="rect">
            <a:avLst/>
          </a:prstGeom>
        </p:spPr>
      </p:pic>
    </p:spTree>
    <p:extLst>
      <p:ext uri="{BB962C8B-B14F-4D97-AF65-F5344CB8AC3E}">
        <p14:creationId xmlns:p14="http://schemas.microsoft.com/office/powerpoint/2010/main" val="1278059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F5C24AD-DADE-8DE5-118F-5A0EB953BFC5}"/>
              </a:ext>
            </a:extLst>
          </p:cNvPr>
          <p:cNvSpPr>
            <a:spLocks noGrp="1"/>
          </p:cNvSpPr>
          <p:nvPr>
            <p:ph type="title"/>
          </p:nvPr>
        </p:nvSpPr>
        <p:spPr>
          <a:xfrm>
            <a:off x="838200" y="681037"/>
            <a:ext cx="10389433" cy="1009651"/>
          </a:xfrm>
        </p:spPr>
        <p:txBody>
          <a:bodyPr>
            <a:normAutofit fontScale="90000"/>
          </a:bodyPr>
          <a:lstStyle/>
          <a:p>
            <a:r>
              <a:rPr lang="es-ES" dirty="0">
                <a:solidFill>
                  <a:srgbClr val="002060"/>
                </a:solidFill>
              </a:rPr>
              <a:t>Recomendaciones sobre los sistemas de clasificación</a:t>
            </a:r>
            <a:endParaRPr lang="es-CR" dirty="0">
              <a:solidFill>
                <a:srgbClr val="002060"/>
              </a:solidFill>
            </a:endParaRPr>
          </a:p>
        </p:txBody>
      </p:sp>
      <p:pic>
        <p:nvPicPr>
          <p:cNvPr id="6" name="Imagen 5">
            <a:extLst>
              <a:ext uri="{FF2B5EF4-FFF2-40B4-BE49-F238E27FC236}">
                <a16:creationId xmlns:a16="http://schemas.microsoft.com/office/drawing/2014/main" id="{A5E4BEDA-03EB-F7FE-2C06-CB25C9F78FAB}"/>
              </a:ext>
            </a:extLst>
          </p:cNvPr>
          <p:cNvPicPr>
            <a:picLocks noChangeAspect="1"/>
          </p:cNvPicPr>
          <p:nvPr/>
        </p:nvPicPr>
        <p:blipFill>
          <a:blip r:embed="rId5"/>
          <a:stretch>
            <a:fillRect/>
          </a:stretch>
        </p:blipFill>
        <p:spPr>
          <a:xfrm>
            <a:off x="2366442" y="2038156"/>
            <a:ext cx="7459116" cy="2781688"/>
          </a:xfrm>
          <a:prstGeom prst="rect">
            <a:avLst/>
          </a:prstGeom>
        </p:spPr>
      </p:pic>
      <p:pic>
        <p:nvPicPr>
          <p:cNvPr id="2" name="Sonido grabado">
            <a:hlinkClick r:id="" action="ppaction://media"/>
            <a:extLst>
              <a:ext uri="{FF2B5EF4-FFF2-40B4-BE49-F238E27FC236}">
                <a16:creationId xmlns:a16="http://schemas.microsoft.com/office/drawing/2014/main" id="{E4151B18-0330-FE98-4B30-3DBEFEE236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91500" y="5406706"/>
            <a:ext cx="609600" cy="609600"/>
          </a:xfrm>
          <a:prstGeom prst="rect">
            <a:avLst/>
          </a:prstGeom>
        </p:spPr>
      </p:pic>
    </p:spTree>
    <p:extLst>
      <p:ext uri="{BB962C8B-B14F-4D97-AF65-F5344CB8AC3E}">
        <p14:creationId xmlns:p14="http://schemas.microsoft.com/office/powerpoint/2010/main" val="335664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3038F8AA-2312-04BD-8091-54EAEE0BB5E0}"/>
              </a:ext>
            </a:extLst>
          </p:cNvPr>
          <p:cNvSpPr>
            <a:spLocks noGrp="1"/>
          </p:cNvSpPr>
          <p:nvPr>
            <p:ph type="title"/>
          </p:nvPr>
        </p:nvSpPr>
        <p:spPr>
          <a:xfrm>
            <a:off x="838200" y="365125"/>
            <a:ext cx="10515600" cy="1325563"/>
          </a:xfrm>
        </p:spPr>
        <p:txBody>
          <a:bodyPr>
            <a:noAutofit/>
          </a:bodyPr>
          <a:lstStyle/>
          <a:p>
            <a:r>
              <a:rPr lang="es-ES" sz="3600" dirty="0">
                <a:solidFill>
                  <a:srgbClr val="002060"/>
                </a:solidFill>
              </a:rPr>
              <a:t>Implementación del cuadro de clasificación</a:t>
            </a:r>
          </a:p>
        </p:txBody>
      </p:sp>
      <p:sp>
        <p:nvSpPr>
          <p:cNvPr id="5" name="Marcador de contenido 2">
            <a:extLst>
              <a:ext uri="{FF2B5EF4-FFF2-40B4-BE49-F238E27FC236}">
                <a16:creationId xmlns:a16="http://schemas.microsoft.com/office/drawing/2014/main" id="{4C9DCCA0-82FC-CD7B-BEE9-627E1B0B6683}"/>
              </a:ext>
            </a:extLst>
          </p:cNvPr>
          <p:cNvSpPr>
            <a:spLocks noGrp="1"/>
          </p:cNvSpPr>
          <p:nvPr>
            <p:ph type="body" idx="1"/>
          </p:nvPr>
        </p:nvSpPr>
        <p:spPr>
          <a:xfrm>
            <a:off x="838200" y="1825625"/>
            <a:ext cx="10515600" cy="4351338"/>
          </a:xfrm>
        </p:spPr>
        <p:txBody>
          <a:bodyPr/>
          <a:lstStyle/>
          <a:p>
            <a:r>
              <a:rPr lang="es-ES" dirty="0"/>
              <a:t>Debe incluir todos los ámbitos con los que la institución tenga relación</a:t>
            </a:r>
          </a:p>
          <a:p>
            <a:endParaRPr lang="es-ES" dirty="0"/>
          </a:p>
          <a:p>
            <a:r>
              <a:rPr lang="es-ES" dirty="0"/>
              <a:t>Este cuadro se ve reflejado en la organización de las carpetas en los archivadores</a:t>
            </a:r>
          </a:p>
          <a:p>
            <a:endParaRPr lang="es-ES" dirty="0"/>
          </a:p>
          <a:p>
            <a:r>
              <a:rPr lang="es-ES" dirty="0"/>
              <a:t>El cuadro siempre debe colocarse en un lugar visible</a:t>
            </a:r>
          </a:p>
        </p:txBody>
      </p:sp>
    </p:spTree>
    <p:extLst>
      <p:ext uri="{BB962C8B-B14F-4D97-AF65-F5344CB8AC3E}">
        <p14:creationId xmlns:p14="http://schemas.microsoft.com/office/powerpoint/2010/main" val="7624173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6F598A-9554-B5E0-41F5-F0EFA1E9D530}"/>
              </a:ext>
            </a:extLst>
          </p:cNvPr>
          <p:cNvSpPr>
            <a:spLocks noGrp="1"/>
          </p:cNvSpPr>
          <p:nvPr>
            <p:ph type="title"/>
          </p:nvPr>
        </p:nvSpPr>
        <p:spPr/>
        <p:txBody>
          <a:bodyPr>
            <a:normAutofit/>
          </a:bodyPr>
          <a:lstStyle/>
          <a:p>
            <a:r>
              <a:rPr lang="es-ES" sz="3600" dirty="0">
                <a:solidFill>
                  <a:srgbClr val="002060"/>
                </a:solidFill>
              </a:rPr>
              <a:t>Implementación del cuadro de clasificación</a:t>
            </a:r>
            <a:endParaRPr lang="es-CR" sz="3600" dirty="0">
              <a:solidFill>
                <a:srgbClr val="002060"/>
              </a:solidFill>
            </a:endParaRPr>
          </a:p>
        </p:txBody>
      </p:sp>
      <p:pic>
        <p:nvPicPr>
          <p:cNvPr id="5" name="Imagen 4">
            <a:extLst>
              <a:ext uri="{FF2B5EF4-FFF2-40B4-BE49-F238E27FC236}">
                <a16:creationId xmlns:a16="http://schemas.microsoft.com/office/drawing/2014/main" id="{A8B480C2-12BE-EA3A-44EA-4E44772DDC08}"/>
              </a:ext>
            </a:extLst>
          </p:cNvPr>
          <p:cNvPicPr>
            <a:picLocks noChangeAspect="1"/>
          </p:cNvPicPr>
          <p:nvPr/>
        </p:nvPicPr>
        <p:blipFill>
          <a:blip r:embed="rId4"/>
          <a:stretch>
            <a:fillRect/>
          </a:stretch>
        </p:blipFill>
        <p:spPr>
          <a:xfrm>
            <a:off x="2358976" y="2106117"/>
            <a:ext cx="6364776" cy="3444539"/>
          </a:xfrm>
          <a:prstGeom prst="rect">
            <a:avLst/>
          </a:prstGeom>
        </p:spPr>
      </p:pic>
      <p:pic>
        <p:nvPicPr>
          <p:cNvPr id="3" name="Sonido grabado">
            <a:hlinkClick r:id="" action="ppaction://media"/>
            <a:extLst>
              <a:ext uri="{FF2B5EF4-FFF2-40B4-BE49-F238E27FC236}">
                <a16:creationId xmlns:a16="http://schemas.microsoft.com/office/drawing/2014/main" id="{35B27A16-1EA9-7B80-C3FF-963B9B7690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1434" y="5550656"/>
            <a:ext cx="609600" cy="609600"/>
          </a:xfrm>
          <a:prstGeom prst="rect">
            <a:avLst/>
          </a:prstGeom>
        </p:spPr>
      </p:pic>
    </p:spTree>
    <p:extLst>
      <p:ext uri="{BB962C8B-B14F-4D97-AF65-F5344CB8AC3E}">
        <p14:creationId xmlns:p14="http://schemas.microsoft.com/office/powerpoint/2010/main" val="14271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E8F70120-BBB3-EBF9-0CFA-4C25E862E58C}"/>
              </a:ext>
            </a:extLst>
          </p:cNvPr>
          <p:cNvSpPr txBox="1">
            <a:spLocks/>
          </p:cNvSpPr>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bg1"/>
                </a:solidFill>
                <a:latin typeface="HendersonSansW00-BasicBold" panose="02000505030000020004" pitchFamily="2" charset="0"/>
                <a:ea typeface="HendersonSansW00-BasicBold" panose="0200050503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spcAft>
                <a:spcPts val="600"/>
              </a:spcAft>
              <a:buClr>
                <a:schemeClr val="dk1"/>
              </a:buClr>
              <a:buSzPts val="1800"/>
            </a:pPr>
            <a:r>
              <a:rPr lang="en-US" sz="3600" b="0" i="0" u="none" strike="noStrike" cap="none" dirty="0">
                <a:latin typeface="Play"/>
                <a:ea typeface="Play"/>
                <a:cs typeface="Play"/>
                <a:sym typeface="Play"/>
              </a:rPr>
              <a:t>Ejemplo de cuadro de clasificación.</a:t>
            </a:r>
          </a:p>
        </p:txBody>
      </p:sp>
      <p:pic>
        <p:nvPicPr>
          <p:cNvPr id="6" name="Imagen 5">
            <a:extLst>
              <a:ext uri="{FF2B5EF4-FFF2-40B4-BE49-F238E27FC236}">
                <a16:creationId xmlns:a16="http://schemas.microsoft.com/office/drawing/2014/main" id="{B9290240-C278-D8B9-AE74-125AAF1E929A}"/>
              </a:ext>
            </a:extLst>
          </p:cNvPr>
          <p:cNvPicPr>
            <a:picLocks noChangeAspect="1"/>
          </p:cNvPicPr>
          <p:nvPr/>
        </p:nvPicPr>
        <p:blipFill>
          <a:blip r:embed="rId2"/>
          <a:stretch>
            <a:fillRect/>
          </a:stretch>
        </p:blipFill>
        <p:spPr>
          <a:xfrm>
            <a:off x="532018" y="1690688"/>
            <a:ext cx="11127964" cy="4437087"/>
          </a:xfrm>
          <a:prstGeom prst="rect">
            <a:avLst/>
          </a:prstGeom>
        </p:spPr>
      </p:pic>
    </p:spTree>
    <p:extLst>
      <p:ext uri="{BB962C8B-B14F-4D97-AF65-F5344CB8AC3E}">
        <p14:creationId xmlns:p14="http://schemas.microsoft.com/office/powerpoint/2010/main" val="15293814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3"/>
          <p:cNvPicPr preferRelativeResize="0"/>
          <p:nvPr/>
        </p:nvPicPr>
        <p:blipFill>
          <a:blip r:embed="rId3"/>
          <a:srcRect l="44" r="44"/>
          <a:stretch/>
        </p:blipFill>
        <p:spPr>
          <a:xfrm>
            <a:off x="-56030" y="-34544"/>
            <a:ext cx="12304059" cy="6927088"/>
          </a:xfrm>
          <a:prstGeom prst="rect">
            <a:avLst/>
          </a:prstGeom>
          <a:noFill/>
          <a:ln>
            <a:noFill/>
          </a:ln>
        </p:spPr>
      </p:pic>
      <p:pic>
        <p:nvPicPr>
          <p:cNvPr id="98" name="Google Shape;98;p3"/>
          <p:cNvPicPr preferRelativeResize="0"/>
          <p:nvPr/>
        </p:nvPicPr>
        <p:blipFill>
          <a:blip r:embed="rId4"/>
          <a:srcRect/>
          <a:stretch/>
        </p:blipFill>
        <p:spPr>
          <a:xfrm>
            <a:off x="2363275" y="2511090"/>
            <a:ext cx="7681101" cy="1066091"/>
          </a:xfrm>
          <a:prstGeom prst="rect">
            <a:avLst/>
          </a:prstGeom>
          <a:noFill/>
          <a:ln>
            <a:noFill/>
          </a:ln>
        </p:spPr>
      </p:pic>
      <p:sp>
        <p:nvSpPr>
          <p:cNvPr id="4" name="CuadroTexto 3">
            <a:extLst>
              <a:ext uri="{FF2B5EF4-FFF2-40B4-BE49-F238E27FC236}">
                <a16:creationId xmlns:a16="http://schemas.microsoft.com/office/drawing/2014/main" id="{50DE8555-5B85-4E9A-9C6E-EF66D8C9414E}"/>
              </a:ext>
            </a:extLst>
          </p:cNvPr>
          <p:cNvSpPr txBox="1"/>
          <p:nvPr/>
        </p:nvSpPr>
        <p:spPr>
          <a:xfrm>
            <a:off x="2595280" y="4061011"/>
            <a:ext cx="7001435" cy="338554"/>
          </a:xfrm>
          <a:prstGeom prst="rect">
            <a:avLst/>
          </a:prstGeom>
          <a:noFill/>
        </p:spPr>
        <p:txBody>
          <a:bodyPr wrap="square" rtlCol="0">
            <a:spAutoFit/>
          </a:bodyPr>
          <a:lstStyle/>
          <a:p>
            <a:pPr algn="ctr"/>
            <a:r>
              <a:rPr lang="es-CR" sz="1600" dirty="0">
                <a:solidFill>
                  <a:schemeClr val="bg1"/>
                </a:solidFill>
                <a:latin typeface="HendersonSansW00-BasicSmBd" panose="02000505030000020004" pitchFamily="2" charset="0"/>
              </a:rPr>
              <a:t>Nombre Apellido / mvmendez@dgan.go.cr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p:nvPr/>
        </p:nvPicPr>
        <p:blipFill>
          <a:blip r:embed="rId3"/>
          <a:srcRect l="164" r="164"/>
          <a:stretch/>
        </p:blipFill>
        <p:spPr>
          <a:xfrm>
            <a:off x="-8966" y="0"/>
            <a:ext cx="12209929" cy="6890658"/>
          </a:xfrm>
          <a:prstGeom prst="rect">
            <a:avLst/>
          </a:prstGeom>
          <a:noFill/>
          <a:ln>
            <a:noFill/>
          </a:ln>
        </p:spPr>
      </p:pic>
      <p:pic>
        <p:nvPicPr>
          <p:cNvPr id="92" name="Google Shape;92;p2"/>
          <p:cNvPicPr preferRelativeResize="0"/>
          <p:nvPr/>
        </p:nvPicPr>
        <p:blipFill>
          <a:blip r:embed="rId4"/>
          <a:srcRect/>
          <a:stretch/>
        </p:blipFill>
        <p:spPr>
          <a:xfrm>
            <a:off x="1841779" y="5393411"/>
            <a:ext cx="7069745" cy="770276"/>
          </a:xfrm>
          <a:prstGeom prst="rect">
            <a:avLst/>
          </a:prstGeom>
          <a:noFill/>
          <a:ln>
            <a:noFill/>
          </a:ln>
        </p:spPr>
      </p:pic>
      <p:sp>
        <p:nvSpPr>
          <p:cNvPr id="5" name="CuadroTexto 4">
            <a:extLst>
              <a:ext uri="{FF2B5EF4-FFF2-40B4-BE49-F238E27FC236}">
                <a16:creationId xmlns:a16="http://schemas.microsoft.com/office/drawing/2014/main" id="{18A981E3-6197-85EE-C7CB-D2B237B46660}"/>
              </a:ext>
            </a:extLst>
          </p:cNvPr>
          <p:cNvSpPr txBox="1"/>
          <p:nvPr/>
        </p:nvSpPr>
        <p:spPr>
          <a:xfrm>
            <a:off x="1974773" y="570749"/>
            <a:ext cx="6214820" cy="523220"/>
          </a:xfrm>
          <a:prstGeom prst="rect">
            <a:avLst/>
          </a:prstGeom>
          <a:noFill/>
        </p:spPr>
        <p:txBody>
          <a:bodyPr wrap="square">
            <a:spAutoFit/>
          </a:bodyPr>
          <a:lstStyle/>
          <a:p>
            <a:r>
              <a:rPr lang="es-CR" sz="2800" b="1" dirty="0">
                <a:solidFill>
                  <a:srgbClr val="002060"/>
                </a:solidFill>
              </a:rPr>
              <a:t>Ventajas de la Clasificación</a:t>
            </a:r>
          </a:p>
        </p:txBody>
      </p:sp>
      <p:pic>
        <p:nvPicPr>
          <p:cNvPr id="6" name="Imagen 5">
            <a:extLst>
              <a:ext uri="{FF2B5EF4-FFF2-40B4-BE49-F238E27FC236}">
                <a16:creationId xmlns:a16="http://schemas.microsoft.com/office/drawing/2014/main" id="{BE5FD27E-900A-40C8-4465-D096A3FEC350}"/>
              </a:ext>
            </a:extLst>
          </p:cNvPr>
          <p:cNvPicPr>
            <a:picLocks noChangeAspect="1"/>
          </p:cNvPicPr>
          <p:nvPr/>
        </p:nvPicPr>
        <p:blipFill>
          <a:blip r:embed="rId5"/>
          <a:stretch>
            <a:fillRect/>
          </a:stretch>
        </p:blipFill>
        <p:spPr>
          <a:xfrm>
            <a:off x="2968480" y="1272097"/>
            <a:ext cx="6903939" cy="394318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F1088509-4478-2C26-9D78-C672BA37751F}"/>
              </a:ext>
            </a:extLst>
          </p:cNvPr>
          <p:cNvSpPr txBox="1">
            <a:spLocks/>
          </p:cNvSpPr>
          <p:nvPr/>
        </p:nvSpPr>
        <p:spPr>
          <a:xfrm>
            <a:off x="1316421" y="638887"/>
            <a:ext cx="6172200" cy="8572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ES" sz="2800" b="1" dirty="0">
                <a:solidFill>
                  <a:srgbClr val="002060"/>
                </a:solidFill>
                <a:latin typeface="+mn-lt"/>
              </a:rPr>
              <a:t>Ventajas de la Clasificación</a:t>
            </a:r>
          </a:p>
        </p:txBody>
      </p:sp>
      <p:pic>
        <p:nvPicPr>
          <p:cNvPr id="7" name="Imagen 6">
            <a:extLst>
              <a:ext uri="{FF2B5EF4-FFF2-40B4-BE49-F238E27FC236}">
                <a16:creationId xmlns:a16="http://schemas.microsoft.com/office/drawing/2014/main" id="{D447F686-611B-5A52-3043-56B120AA098A}"/>
              </a:ext>
            </a:extLst>
          </p:cNvPr>
          <p:cNvPicPr>
            <a:picLocks noChangeAspect="1"/>
          </p:cNvPicPr>
          <p:nvPr/>
        </p:nvPicPr>
        <p:blipFill>
          <a:blip r:embed="rId2"/>
          <a:stretch>
            <a:fillRect/>
          </a:stretch>
        </p:blipFill>
        <p:spPr>
          <a:xfrm>
            <a:off x="2968481" y="1679296"/>
            <a:ext cx="7099770" cy="3971996"/>
          </a:xfrm>
          <a:prstGeom prst="rect">
            <a:avLst/>
          </a:prstGeom>
        </p:spPr>
      </p:pic>
    </p:spTree>
    <p:extLst>
      <p:ext uri="{BB962C8B-B14F-4D97-AF65-F5344CB8AC3E}">
        <p14:creationId xmlns:p14="http://schemas.microsoft.com/office/powerpoint/2010/main" val="495889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E9CFA1FC-0235-CFDA-7D17-4CC9CF0D1946}"/>
              </a:ext>
            </a:extLst>
          </p:cNvPr>
          <p:cNvSpPr txBox="1">
            <a:spLocks/>
          </p:cNvSpPr>
          <p:nvPr/>
        </p:nvSpPr>
        <p:spPr>
          <a:xfrm>
            <a:off x="1406362" y="728828"/>
            <a:ext cx="6172200" cy="8572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ES" sz="2800" b="1" dirty="0">
                <a:solidFill>
                  <a:srgbClr val="002060"/>
                </a:solidFill>
                <a:latin typeface="+mn-lt"/>
              </a:rPr>
              <a:t>Ventajas de la Clasificación</a:t>
            </a:r>
          </a:p>
        </p:txBody>
      </p:sp>
      <p:pic>
        <p:nvPicPr>
          <p:cNvPr id="4" name="Imagen 3">
            <a:extLst>
              <a:ext uri="{FF2B5EF4-FFF2-40B4-BE49-F238E27FC236}">
                <a16:creationId xmlns:a16="http://schemas.microsoft.com/office/drawing/2014/main" id="{075D915F-DF8B-0205-2FF6-E5AE09140C4C}"/>
              </a:ext>
            </a:extLst>
          </p:cNvPr>
          <p:cNvPicPr>
            <a:picLocks noChangeAspect="1"/>
          </p:cNvPicPr>
          <p:nvPr/>
        </p:nvPicPr>
        <p:blipFill>
          <a:blip r:embed="rId2"/>
          <a:stretch>
            <a:fillRect/>
          </a:stretch>
        </p:blipFill>
        <p:spPr>
          <a:xfrm>
            <a:off x="2064766" y="1753849"/>
            <a:ext cx="7218963" cy="3877105"/>
          </a:xfrm>
          <a:prstGeom prst="rect">
            <a:avLst/>
          </a:prstGeom>
        </p:spPr>
      </p:pic>
    </p:spTree>
    <p:extLst>
      <p:ext uri="{BB962C8B-B14F-4D97-AF65-F5344CB8AC3E}">
        <p14:creationId xmlns:p14="http://schemas.microsoft.com/office/powerpoint/2010/main" val="3187721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E3C308-235C-5FFD-F671-D00B2FCDD128}"/>
              </a:ext>
            </a:extLst>
          </p:cNvPr>
          <p:cNvSpPr>
            <a:spLocks noGrp="1"/>
          </p:cNvSpPr>
          <p:nvPr>
            <p:ph type="title"/>
          </p:nvPr>
        </p:nvSpPr>
        <p:spPr>
          <a:xfrm>
            <a:off x="838200" y="719528"/>
            <a:ext cx="10515600" cy="971160"/>
          </a:xfrm>
        </p:spPr>
        <p:txBody>
          <a:bodyPr>
            <a:normAutofit/>
          </a:bodyPr>
          <a:lstStyle/>
          <a:p>
            <a:r>
              <a:rPr lang="es-CR" sz="2800" b="1" dirty="0">
                <a:solidFill>
                  <a:srgbClr val="002060"/>
                </a:solidFill>
              </a:rPr>
              <a:t>Niveles de Clasificación</a:t>
            </a:r>
          </a:p>
        </p:txBody>
      </p:sp>
      <p:pic>
        <p:nvPicPr>
          <p:cNvPr id="3" name="Imagen 2">
            <a:extLst>
              <a:ext uri="{FF2B5EF4-FFF2-40B4-BE49-F238E27FC236}">
                <a16:creationId xmlns:a16="http://schemas.microsoft.com/office/drawing/2014/main" id="{FBCCA4AB-8A4E-34A0-4BB2-5B8458FC2956}"/>
              </a:ext>
            </a:extLst>
          </p:cNvPr>
          <p:cNvPicPr>
            <a:picLocks noChangeAspect="1"/>
          </p:cNvPicPr>
          <p:nvPr/>
        </p:nvPicPr>
        <p:blipFill>
          <a:blip r:embed="rId5"/>
          <a:stretch>
            <a:fillRect/>
          </a:stretch>
        </p:blipFill>
        <p:spPr>
          <a:xfrm>
            <a:off x="2012742" y="1548008"/>
            <a:ext cx="4917789" cy="4338419"/>
          </a:xfrm>
          <a:prstGeom prst="rect">
            <a:avLst/>
          </a:prstGeom>
        </p:spPr>
      </p:pic>
      <p:pic>
        <p:nvPicPr>
          <p:cNvPr id="4" name="Sonido grabado">
            <a:hlinkClick r:id="" action="ppaction://media"/>
            <a:extLst>
              <a:ext uri="{FF2B5EF4-FFF2-40B4-BE49-F238E27FC236}">
                <a16:creationId xmlns:a16="http://schemas.microsoft.com/office/drawing/2014/main" id="{6826D277-C987-C0F7-3BD9-A31F7A3DE8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15200" y="1285081"/>
            <a:ext cx="609600" cy="609600"/>
          </a:xfrm>
          <a:prstGeom prst="rect">
            <a:avLst/>
          </a:prstGeom>
        </p:spPr>
      </p:pic>
    </p:spTree>
    <p:extLst>
      <p:ext uri="{BB962C8B-B14F-4D97-AF65-F5344CB8AC3E}">
        <p14:creationId xmlns:p14="http://schemas.microsoft.com/office/powerpoint/2010/main" val="35925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8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3" name="Modelo 3D 2" descr="Estantería para libros">
                <a:extLst>
                  <a:ext uri="{FF2B5EF4-FFF2-40B4-BE49-F238E27FC236}">
                    <a16:creationId xmlns:a16="http://schemas.microsoft.com/office/drawing/2014/main" id="{7411A695-5A74-1EE7-BB11-5954477EDEDC}"/>
                  </a:ext>
                </a:extLst>
              </p:cNvPr>
              <p:cNvGraphicFramePr>
                <a:graphicFrameLocks noChangeAspect="1"/>
              </p:cNvGraphicFramePr>
              <p:nvPr>
                <p:extLst>
                  <p:ext uri="{D42A27DB-BD31-4B8C-83A1-F6EECF244321}">
                    <p14:modId xmlns:p14="http://schemas.microsoft.com/office/powerpoint/2010/main" val="3362884486"/>
                  </p:ext>
                </p:extLst>
              </p:nvPr>
            </p:nvGraphicFramePr>
            <p:xfrm>
              <a:off x="5964651" y="651897"/>
              <a:ext cx="5766217" cy="5626480"/>
            </p:xfrm>
            <a:graphic>
              <a:graphicData uri="http://schemas.microsoft.com/office/drawing/2017/model3d">
                <am3d:model3d r:embed="rId2">
                  <am3d:spPr>
                    <a:xfrm>
                      <a:off x="0" y="0"/>
                      <a:ext cx="5766217" cy="5626480"/>
                    </a:xfrm>
                    <a:prstGeom prst="rect">
                      <a:avLst/>
                    </a:prstGeom>
                  </am3d:spPr>
                  <am3d:camera>
                    <am3d:pos x="0" y="0" z="51085803"/>
                    <am3d:up dx="0" dy="36000000" dz="0"/>
                    <am3d:lookAt x="0" y="0" z="0"/>
                    <am3d:perspective fov="2700000"/>
                  </am3d:camera>
                  <am3d:trans>
                    <am3d:meterPerModelUnit n="500000" d="1000000"/>
                    <am3d:preTrans dx="0" dy="-18000000" dz="0"/>
                    <am3d:scale>
                      <am3d:sx n="1000000" d="1000000"/>
                      <am3d:sy n="1000000" d="1000000"/>
                      <am3d:sz n="1000000" d="1000000"/>
                    </am3d:scale>
                    <am3d:rot ax="1208365" ay="2491316" az="819835"/>
                    <am3d:postTrans dx="0" dy="0" dz="0"/>
                  </am3d:trans>
                  <am3d:raster rName="Office3DRenderer" rVer="16.0.8326">
                    <am3d:blip r:embed="rId3"/>
                  </am3d:raster>
                  <am3d:objViewport viewportSz="594369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Modelo 3D 2" descr="Estantería para libros">
                <a:extLst>
                  <a:ext uri="{FF2B5EF4-FFF2-40B4-BE49-F238E27FC236}">
                    <a16:creationId xmlns:a16="http://schemas.microsoft.com/office/drawing/2014/main" id="{7411A695-5A74-1EE7-BB11-5954477EDEDC}"/>
                  </a:ext>
                </a:extLst>
              </p:cNvPr>
              <p:cNvPicPr>
                <a:picLocks noGrp="1" noRot="1" noChangeAspect="1" noMove="1" noResize="1" noEditPoints="1" noAdjustHandles="1" noChangeArrowheads="1" noChangeShapeType="1" noCrop="1"/>
              </p:cNvPicPr>
              <p:nvPr/>
            </p:nvPicPr>
            <p:blipFill>
              <a:blip r:embed="rId3"/>
              <a:stretch>
                <a:fillRect/>
              </a:stretch>
            </p:blipFill>
            <p:spPr>
              <a:xfrm>
                <a:off x="5964651" y="651897"/>
                <a:ext cx="5766217" cy="5626480"/>
              </a:xfrm>
              <a:prstGeom prst="rect">
                <a:avLst/>
              </a:prstGeom>
            </p:spPr>
          </p:pic>
        </mc:Fallback>
      </mc:AlternateContent>
      <p:sp>
        <p:nvSpPr>
          <p:cNvPr id="5" name="Diagrama de flujo: multidocumento 4">
            <a:extLst>
              <a:ext uri="{FF2B5EF4-FFF2-40B4-BE49-F238E27FC236}">
                <a16:creationId xmlns:a16="http://schemas.microsoft.com/office/drawing/2014/main" id="{0647B114-627C-F199-50A3-05B5167245A6}"/>
              </a:ext>
            </a:extLst>
          </p:cNvPr>
          <p:cNvSpPr/>
          <p:nvPr/>
        </p:nvSpPr>
        <p:spPr>
          <a:xfrm>
            <a:off x="8334716" y="899409"/>
            <a:ext cx="1093912" cy="824460"/>
          </a:xfrm>
          <a:prstGeom prst="flowChartMultidocumen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R" sz="1100" dirty="0"/>
              <a:t>certificaciones</a:t>
            </a:r>
          </a:p>
        </p:txBody>
      </p:sp>
      <p:pic>
        <p:nvPicPr>
          <p:cNvPr id="8" name="Imagen 7">
            <a:extLst>
              <a:ext uri="{FF2B5EF4-FFF2-40B4-BE49-F238E27FC236}">
                <a16:creationId xmlns:a16="http://schemas.microsoft.com/office/drawing/2014/main" id="{0539E6B0-5F4A-FC9B-6008-8331AA3BA276}"/>
              </a:ext>
            </a:extLst>
          </p:cNvPr>
          <p:cNvPicPr>
            <a:picLocks noChangeAspect="1"/>
          </p:cNvPicPr>
          <p:nvPr/>
        </p:nvPicPr>
        <p:blipFill>
          <a:blip r:embed="rId4"/>
          <a:stretch>
            <a:fillRect/>
          </a:stretch>
        </p:blipFill>
        <p:spPr>
          <a:xfrm>
            <a:off x="8286880" y="1914994"/>
            <a:ext cx="1121761" cy="847417"/>
          </a:xfrm>
          <a:prstGeom prst="rect">
            <a:avLst/>
          </a:prstGeom>
        </p:spPr>
      </p:pic>
      <p:sp>
        <p:nvSpPr>
          <p:cNvPr id="9" name="Diagrama de flujo: multidocumento 8">
            <a:extLst>
              <a:ext uri="{FF2B5EF4-FFF2-40B4-BE49-F238E27FC236}">
                <a16:creationId xmlns:a16="http://schemas.microsoft.com/office/drawing/2014/main" id="{94010D29-E607-1932-06EE-A25EEE25C9E2}"/>
              </a:ext>
            </a:extLst>
          </p:cNvPr>
          <p:cNvSpPr/>
          <p:nvPr/>
        </p:nvSpPr>
        <p:spPr>
          <a:xfrm>
            <a:off x="8334716" y="2799886"/>
            <a:ext cx="1093912" cy="824460"/>
          </a:xfrm>
          <a:prstGeom prst="flowChartMultidocumen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R" sz="1100" dirty="0"/>
              <a:t>certificaciones</a:t>
            </a:r>
          </a:p>
        </p:txBody>
      </p:sp>
      <p:pic>
        <p:nvPicPr>
          <p:cNvPr id="16" name="Imagen 15">
            <a:extLst>
              <a:ext uri="{FF2B5EF4-FFF2-40B4-BE49-F238E27FC236}">
                <a16:creationId xmlns:a16="http://schemas.microsoft.com/office/drawing/2014/main" id="{CA85A9F1-1300-9165-6FD5-5E5F8EAE7BBD}"/>
              </a:ext>
            </a:extLst>
          </p:cNvPr>
          <p:cNvPicPr>
            <a:picLocks noChangeAspect="1"/>
          </p:cNvPicPr>
          <p:nvPr/>
        </p:nvPicPr>
        <p:blipFill>
          <a:blip r:embed="rId4"/>
          <a:stretch>
            <a:fillRect/>
          </a:stretch>
        </p:blipFill>
        <p:spPr>
          <a:xfrm>
            <a:off x="8295808" y="3627619"/>
            <a:ext cx="1121761" cy="847417"/>
          </a:xfrm>
          <a:prstGeom prst="rect">
            <a:avLst/>
          </a:prstGeom>
        </p:spPr>
      </p:pic>
      <p:pic>
        <p:nvPicPr>
          <p:cNvPr id="17" name="Imagen 16">
            <a:extLst>
              <a:ext uri="{FF2B5EF4-FFF2-40B4-BE49-F238E27FC236}">
                <a16:creationId xmlns:a16="http://schemas.microsoft.com/office/drawing/2014/main" id="{091329C0-740B-4431-6565-7E5AF3630538}"/>
              </a:ext>
            </a:extLst>
          </p:cNvPr>
          <p:cNvPicPr>
            <a:picLocks noChangeAspect="1"/>
          </p:cNvPicPr>
          <p:nvPr/>
        </p:nvPicPr>
        <p:blipFill>
          <a:blip r:embed="rId4"/>
          <a:stretch>
            <a:fillRect/>
          </a:stretch>
        </p:blipFill>
        <p:spPr>
          <a:xfrm>
            <a:off x="8295807" y="4475036"/>
            <a:ext cx="1121761" cy="847417"/>
          </a:xfrm>
          <a:prstGeom prst="rect">
            <a:avLst/>
          </a:prstGeom>
        </p:spPr>
      </p:pic>
      <p:sp>
        <p:nvSpPr>
          <p:cNvPr id="18" name="Rectángulo: esquinas redondeadas 17">
            <a:extLst>
              <a:ext uri="{FF2B5EF4-FFF2-40B4-BE49-F238E27FC236}">
                <a16:creationId xmlns:a16="http://schemas.microsoft.com/office/drawing/2014/main" id="{9CB8AA9D-19C0-F806-BEC4-84E58DF31FB1}"/>
              </a:ext>
            </a:extLst>
          </p:cNvPr>
          <p:cNvSpPr/>
          <p:nvPr/>
        </p:nvSpPr>
        <p:spPr>
          <a:xfrm>
            <a:off x="590862" y="1550097"/>
            <a:ext cx="4970489" cy="3516578"/>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R" sz="2800" b="1" dirty="0">
                <a:solidFill>
                  <a:srgbClr val="002060"/>
                </a:solidFill>
              </a:rPr>
              <a:t>Fondo</a:t>
            </a:r>
            <a:r>
              <a:rPr lang="es-CR" sz="2800" dirty="0">
                <a:solidFill>
                  <a:srgbClr val="002060"/>
                </a:solidFill>
              </a:rPr>
              <a:t>: Dirección General del Archivo Nacional</a:t>
            </a:r>
          </a:p>
          <a:p>
            <a:pPr algn="ctr"/>
            <a:endParaRPr lang="es-CR" sz="2800" dirty="0">
              <a:solidFill>
                <a:srgbClr val="002060"/>
              </a:solidFill>
            </a:endParaRPr>
          </a:p>
          <a:p>
            <a:pPr algn="ctr"/>
            <a:r>
              <a:rPr lang="es-CR" sz="2800" b="1" dirty="0">
                <a:solidFill>
                  <a:srgbClr val="002060"/>
                </a:solidFill>
              </a:rPr>
              <a:t>Subfondo</a:t>
            </a:r>
            <a:r>
              <a:rPr lang="es-CR" sz="2800" dirty="0">
                <a:solidFill>
                  <a:srgbClr val="002060"/>
                </a:solidFill>
              </a:rPr>
              <a:t>: Departamento Histórico</a:t>
            </a:r>
          </a:p>
          <a:p>
            <a:pPr algn="ctr"/>
            <a:endParaRPr lang="es-CR" sz="2800" dirty="0">
              <a:solidFill>
                <a:srgbClr val="002060"/>
              </a:solidFill>
            </a:endParaRPr>
          </a:p>
          <a:p>
            <a:pPr algn="ctr"/>
            <a:r>
              <a:rPr lang="es-CR" sz="2800" b="1" dirty="0">
                <a:solidFill>
                  <a:srgbClr val="002060"/>
                </a:solidFill>
              </a:rPr>
              <a:t>Serie</a:t>
            </a:r>
            <a:r>
              <a:rPr lang="es-CR" sz="2800" dirty="0">
                <a:solidFill>
                  <a:srgbClr val="002060"/>
                </a:solidFill>
              </a:rPr>
              <a:t>: certificaciones</a:t>
            </a:r>
          </a:p>
        </p:txBody>
      </p:sp>
      <p:sp>
        <p:nvSpPr>
          <p:cNvPr id="19" name="Rectángulo 18">
            <a:extLst>
              <a:ext uri="{FF2B5EF4-FFF2-40B4-BE49-F238E27FC236}">
                <a16:creationId xmlns:a16="http://schemas.microsoft.com/office/drawing/2014/main" id="{CEDE8C1D-8F4C-8B48-773B-1385E3198060}"/>
              </a:ext>
            </a:extLst>
          </p:cNvPr>
          <p:cNvSpPr/>
          <p:nvPr/>
        </p:nvSpPr>
        <p:spPr>
          <a:xfrm>
            <a:off x="7720103" y="2260347"/>
            <a:ext cx="509850" cy="82446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R" sz="1000" dirty="0">
                <a:solidFill>
                  <a:srgbClr val="002060"/>
                </a:solidFill>
              </a:rPr>
              <a:t>..… …. .,.,.,.,..,,..</a:t>
            </a:r>
          </a:p>
        </p:txBody>
      </p:sp>
      <p:cxnSp>
        <p:nvCxnSpPr>
          <p:cNvPr id="21" name="Conector recto de flecha 20">
            <a:extLst>
              <a:ext uri="{FF2B5EF4-FFF2-40B4-BE49-F238E27FC236}">
                <a16:creationId xmlns:a16="http://schemas.microsoft.com/office/drawing/2014/main" id="{AC1BCF33-FAFB-76D5-1324-F3617AE66A42}"/>
              </a:ext>
            </a:extLst>
          </p:cNvPr>
          <p:cNvCxnSpPr/>
          <p:nvPr/>
        </p:nvCxnSpPr>
        <p:spPr>
          <a:xfrm flipH="1">
            <a:off x="5984640" y="2556296"/>
            <a:ext cx="1559314" cy="412230"/>
          </a:xfrm>
          <a:prstGeom prst="straightConnector1">
            <a:avLst/>
          </a:prstGeom>
          <a:ln w="190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3" name="CuadroTexto 22">
            <a:extLst>
              <a:ext uri="{FF2B5EF4-FFF2-40B4-BE49-F238E27FC236}">
                <a16:creationId xmlns:a16="http://schemas.microsoft.com/office/drawing/2014/main" id="{42793DBE-8A18-73C8-B455-8574739E0EE4}"/>
              </a:ext>
            </a:extLst>
          </p:cNvPr>
          <p:cNvSpPr txBox="1"/>
          <p:nvPr/>
        </p:nvSpPr>
        <p:spPr>
          <a:xfrm>
            <a:off x="970613" y="322979"/>
            <a:ext cx="6108490" cy="584775"/>
          </a:xfrm>
          <a:prstGeom prst="rect">
            <a:avLst/>
          </a:prstGeom>
          <a:noFill/>
        </p:spPr>
        <p:txBody>
          <a:bodyPr wrap="square">
            <a:spAutoFit/>
          </a:bodyPr>
          <a:lstStyle/>
          <a:p>
            <a:r>
              <a:rPr lang="es-CR" sz="3200" b="1" dirty="0">
                <a:solidFill>
                  <a:srgbClr val="002060"/>
                </a:solidFill>
              </a:rPr>
              <a:t>Ejemplos de cada nivel</a:t>
            </a:r>
          </a:p>
        </p:txBody>
      </p:sp>
      <p:pic>
        <p:nvPicPr>
          <p:cNvPr id="24" name="Imagen 23">
            <a:extLst>
              <a:ext uri="{FF2B5EF4-FFF2-40B4-BE49-F238E27FC236}">
                <a16:creationId xmlns:a16="http://schemas.microsoft.com/office/drawing/2014/main" id="{F2FE30AC-EE9B-D187-FF44-D4AF3D0BE57C}"/>
              </a:ext>
            </a:extLst>
          </p:cNvPr>
          <p:cNvPicPr>
            <a:picLocks noChangeAspect="1"/>
          </p:cNvPicPr>
          <p:nvPr/>
        </p:nvPicPr>
        <p:blipFill>
          <a:blip r:embed="rId5"/>
          <a:stretch>
            <a:fillRect/>
          </a:stretch>
        </p:blipFill>
        <p:spPr>
          <a:xfrm>
            <a:off x="9396607" y="969430"/>
            <a:ext cx="3197951" cy="4741822"/>
          </a:xfrm>
          <a:prstGeom prst="rect">
            <a:avLst/>
          </a:prstGeom>
          <a:ln>
            <a:noFill/>
          </a:ln>
          <a:effectLst>
            <a:outerShdw blurRad="50800" dist="50800" dir="5400000" algn="ctr" rotWithShape="0">
              <a:srgbClr val="000000">
                <a:alpha val="0"/>
              </a:srgbClr>
            </a:outerShdw>
            <a:softEdge rad="112500"/>
          </a:effectLst>
        </p:spPr>
      </p:pic>
      <p:sp>
        <p:nvSpPr>
          <p:cNvPr id="25" name="Diagrama de flujo: multidocumento 24">
            <a:extLst>
              <a:ext uri="{FF2B5EF4-FFF2-40B4-BE49-F238E27FC236}">
                <a16:creationId xmlns:a16="http://schemas.microsoft.com/office/drawing/2014/main" id="{2BAA99DD-DC66-9ED0-D329-A002B87FFD1D}"/>
              </a:ext>
            </a:extLst>
          </p:cNvPr>
          <p:cNvSpPr/>
          <p:nvPr/>
        </p:nvSpPr>
        <p:spPr>
          <a:xfrm>
            <a:off x="10807908" y="1334125"/>
            <a:ext cx="434714" cy="389744"/>
          </a:xfrm>
          <a:prstGeom prst="flowChartMultidocumen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26" name="Imagen 25">
            <a:extLst>
              <a:ext uri="{FF2B5EF4-FFF2-40B4-BE49-F238E27FC236}">
                <a16:creationId xmlns:a16="http://schemas.microsoft.com/office/drawing/2014/main" id="{1FD78834-E66F-1153-88A2-178396E7E847}"/>
              </a:ext>
            </a:extLst>
          </p:cNvPr>
          <p:cNvPicPr>
            <a:picLocks noChangeAspect="1"/>
          </p:cNvPicPr>
          <p:nvPr/>
        </p:nvPicPr>
        <p:blipFill>
          <a:blip r:embed="rId6"/>
          <a:stretch>
            <a:fillRect/>
          </a:stretch>
        </p:blipFill>
        <p:spPr>
          <a:xfrm>
            <a:off x="10855361" y="2041402"/>
            <a:ext cx="387261" cy="414564"/>
          </a:xfrm>
          <a:prstGeom prst="rect">
            <a:avLst/>
          </a:prstGeom>
        </p:spPr>
      </p:pic>
      <p:pic>
        <p:nvPicPr>
          <p:cNvPr id="27" name="Imagen 26">
            <a:extLst>
              <a:ext uri="{FF2B5EF4-FFF2-40B4-BE49-F238E27FC236}">
                <a16:creationId xmlns:a16="http://schemas.microsoft.com/office/drawing/2014/main" id="{C8240ADC-0754-62E2-C41B-9AE84F8043D9}"/>
              </a:ext>
            </a:extLst>
          </p:cNvPr>
          <p:cNvPicPr>
            <a:picLocks noChangeAspect="1"/>
          </p:cNvPicPr>
          <p:nvPr/>
        </p:nvPicPr>
        <p:blipFill>
          <a:blip r:embed="rId6"/>
          <a:stretch>
            <a:fillRect/>
          </a:stretch>
        </p:blipFill>
        <p:spPr>
          <a:xfrm>
            <a:off x="10742787" y="2736199"/>
            <a:ext cx="786029" cy="528511"/>
          </a:xfrm>
          <a:prstGeom prst="rect">
            <a:avLst/>
          </a:prstGeom>
        </p:spPr>
      </p:pic>
      <p:pic>
        <p:nvPicPr>
          <p:cNvPr id="28" name="Imagen 27">
            <a:extLst>
              <a:ext uri="{FF2B5EF4-FFF2-40B4-BE49-F238E27FC236}">
                <a16:creationId xmlns:a16="http://schemas.microsoft.com/office/drawing/2014/main" id="{09011F60-9511-49F0-B6BB-04D60AE01CB1}"/>
              </a:ext>
            </a:extLst>
          </p:cNvPr>
          <p:cNvPicPr>
            <a:picLocks noChangeAspect="1"/>
          </p:cNvPicPr>
          <p:nvPr/>
        </p:nvPicPr>
        <p:blipFill>
          <a:blip r:embed="rId7"/>
          <a:stretch>
            <a:fillRect/>
          </a:stretch>
        </p:blipFill>
        <p:spPr>
          <a:xfrm>
            <a:off x="10513133" y="2455966"/>
            <a:ext cx="173172" cy="273534"/>
          </a:xfrm>
          <a:prstGeom prst="rect">
            <a:avLst/>
          </a:prstGeom>
        </p:spPr>
      </p:pic>
      <p:pic>
        <p:nvPicPr>
          <p:cNvPr id="29" name="Imagen 28">
            <a:extLst>
              <a:ext uri="{FF2B5EF4-FFF2-40B4-BE49-F238E27FC236}">
                <a16:creationId xmlns:a16="http://schemas.microsoft.com/office/drawing/2014/main" id="{B189C43F-25F6-E114-899D-40C627721FD1}"/>
              </a:ext>
            </a:extLst>
          </p:cNvPr>
          <p:cNvPicPr>
            <a:picLocks noChangeAspect="1"/>
          </p:cNvPicPr>
          <p:nvPr/>
        </p:nvPicPr>
        <p:blipFill>
          <a:blip r:embed="rId8"/>
          <a:stretch>
            <a:fillRect/>
          </a:stretch>
        </p:blipFill>
        <p:spPr>
          <a:xfrm>
            <a:off x="10782074" y="3490637"/>
            <a:ext cx="783654" cy="528511"/>
          </a:xfrm>
          <a:prstGeom prst="rect">
            <a:avLst/>
          </a:prstGeom>
        </p:spPr>
      </p:pic>
    </p:spTree>
    <p:extLst>
      <p:ext uri="{BB962C8B-B14F-4D97-AF65-F5344CB8AC3E}">
        <p14:creationId xmlns:p14="http://schemas.microsoft.com/office/powerpoint/2010/main" val="2943032467"/>
      </p:ext>
    </p:extLst>
  </p:cSld>
  <p:clrMapOvr>
    <a:masterClrMapping/>
  </p:clrMapOvr>
</p:sld>
</file>

<file path=ppt/theme/theme1.xml><?xml version="1.0" encoding="utf-8"?>
<a:theme xmlns:a="http://schemas.openxmlformats.org/drawingml/2006/main" name="Tema de Office">
  <a:themeElements>
    <a:clrScheme name="Tema de 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618</TotalTime>
  <Words>1127</Words>
  <Application>Microsoft Office PowerPoint</Application>
  <PresentationFormat>Panorámica</PresentationFormat>
  <Paragraphs>85</Paragraphs>
  <Slides>46</Slides>
  <Notes>19</Notes>
  <HiddenSlides>0</HiddenSlides>
  <MMClips>13</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46</vt:i4>
      </vt:variant>
    </vt:vector>
  </HeadingPairs>
  <TitlesOfParts>
    <vt:vector size="54" baseType="lpstr">
      <vt:lpstr>HendersonSansW00-BasicLight</vt:lpstr>
      <vt:lpstr>Arial</vt:lpstr>
      <vt:lpstr>HendersonSansW00-BasicSmBd</vt:lpstr>
      <vt:lpstr>HendersonSansW00-BasicBold</vt:lpstr>
      <vt:lpstr>Calibri</vt:lpstr>
      <vt:lpstr>Times New Roman</vt:lpstr>
      <vt:lpstr>Play</vt:lpstr>
      <vt:lpstr>Tema de Office</vt:lpstr>
      <vt:lpstr>CURSO : CLASIFICACION, ORDENACIÓN Y DESCRIPCIÓN DOCUMENTAL </vt:lpstr>
      <vt:lpstr>Presentación de PowerPoint</vt:lpstr>
      <vt:lpstr>Presentación de PowerPoint</vt:lpstr>
      <vt:lpstr>Presentación de PowerPoint</vt:lpstr>
      <vt:lpstr>Presentación de PowerPoint</vt:lpstr>
      <vt:lpstr>Presentación de PowerPoint</vt:lpstr>
      <vt:lpstr>Presentación de PowerPoint</vt:lpstr>
      <vt:lpstr>Niveles de Clasificación</vt:lpstr>
      <vt:lpstr>Presentación de PowerPoint</vt:lpstr>
      <vt:lpstr>Fondo documental</vt:lpstr>
      <vt:lpstr>Subfondo documental</vt:lpstr>
      <vt:lpstr>Tipos documentales</vt:lpstr>
      <vt:lpstr>Serie documental</vt:lpstr>
      <vt:lpstr>Presentación de PowerPoint</vt:lpstr>
      <vt:lpstr>Sistemas de Clasificación </vt:lpstr>
      <vt:lpstr>Clasificación por funciones</vt:lpstr>
      <vt:lpstr>Presentación de PowerPoint</vt:lpstr>
      <vt:lpstr>Clasificación orgánica</vt:lpstr>
      <vt:lpstr>Clasificación orgánica</vt:lpstr>
      <vt:lpstr>Fase Intelectual</vt:lpstr>
      <vt:lpstr>Clasificación Orgánica | Fase Operativa</vt:lpstr>
      <vt:lpstr>Principios fundamentales de Archivística</vt:lpstr>
      <vt:lpstr>Recomendaciones para clasificar</vt:lpstr>
      <vt:lpstr>Aspectos para considerar con la aplicación del cuadro de clasificación orgánico</vt:lpstr>
      <vt:lpstr>¿Qué implica conocer?</vt:lpstr>
      <vt:lpstr>Cuadro de clasificación</vt:lpstr>
      <vt:lpstr>Elaboración del cuadro de clasificación</vt:lpstr>
      <vt:lpstr>1. Ámbito de la oficina productora</vt:lpstr>
      <vt:lpstr>2. Ámbito de la oficina productora a la que pertenece la oficina productora.</vt:lpstr>
      <vt:lpstr>3. Ámbito de la Administración Pública</vt:lpstr>
      <vt:lpstr>3. Ámbito de la Administración Pública</vt:lpstr>
      <vt:lpstr>Ámbito de la Administración Pública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Ámbito de sujetos particulares (personas)</vt:lpstr>
      <vt:lpstr>Ámbito de organismos internacionales</vt:lpstr>
      <vt:lpstr>Recomendaciones sobre los sistemas de clasificación</vt:lpstr>
      <vt:lpstr>Implementación del cuadro de clasificación</vt:lpstr>
      <vt:lpstr>Implementación del cuadro de clasificación</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SOLANO TREJOS DANIELA</dc:creator>
  <cp:lastModifiedBy>Maria Virginia Mendez</cp:lastModifiedBy>
  <cp:revision>31</cp:revision>
  <dcterms:created xsi:type="dcterms:W3CDTF">2024-02-20T15:41:44Z</dcterms:created>
  <dcterms:modified xsi:type="dcterms:W3CDTF">2025-07-21T19:14:48Z</dcterms:modified>
</cp:coreProperties>
</file>