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8" r:id="rId3"/>
    <p:sldId id="259" r:id="rId4"/>
    <p:sldId id="260" r:id="rId5"/>
    <p:sldId id="261" r:id="rId6"/>
    <p:sldId id="328" r:id="rId7"/>
    <p:sldId id="330" r:id="rId8"/>
    <p:sldId id="329"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304" r:id="rId36"/>
    <p:sldId id="305" r:id="rId37"/>
    <p:sldId id="306" r:id="rId38"/>
    <p:sldId id="294" r:id="rId39"/>
    <p:sldId id="302" r:id="rId40"/>
    <p:sldId id="303" r:id="rId41"/>
    <p:sldId id="403" r:id="rId42"/>
    <p:sldId id="296" r:id="rId43"/>
    <p:sldId id="297" r:id="rId44"/>
    <p:sldId id="298" r:id="rId45"/>
    <p:sldId id="301" r:id="rId46"/>
    <p:sldId id="343" r:id="rId47"/>
    <p:sldId id="402" r:id="rId48"/>
  </p:sldIdLst>
  <p:sldSz cx="12192000" cy="6858000"/>
  <p:notesSz cx="6858000" cy="9144000"/>
  <p:embeddedFontLst>
    <p:embeddedFont>
      <p:font typeface="HendersonSansW00-BasicBold" panose="02000505030000020004" charset="0"/>
      <p:bold r:id="rId50"/>
    </p:embeddedFont>
    <p:embeddedFont>
      <p:font typeface="HendersonSansW00-BasicLight" panose="02000505030000020004" charset="0"/>
      <p:regular r:id="rId51"/>
    </p:embeddedFont>
    <p:embeddedFont>
      <p:font typeface="HendersonSansW00-BasicSmBd" panose="02000505030000020004" charset="0"/>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2" roundtripDataSignature="AMtx7mhdC4oXPbi5SnfmZsdPPCIDvuaz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A2A793-F888-46E6-8A38-40E97C0C2898}" v="40" dt="2025-07-22T19:21:46.110"/>
    <p1510:client id="{D734736B-45EB-4483-AF12-FF1B1E22F970}" v="9" dt="2025-07-22T18:15:44.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55" autoAdjust="0"/>
  </p:normalViewPr>
  <p:slideViewPr>
    <p:cSldViewPr snapToGrid="0">
      <p:cViewPr varScale="1">
        <p:scale>
          <a:sx n="47" d="100"/>
          <a:sy n="47" d="100"/>
        </p:scale>
        <p:origin x="15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12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12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Virginia Mendez" userId="93aca7cf-fc25-4426-afa6-c3def59e5252" providerId="ADAL" clId="{BCAE4CDF-B51C-4B40-8357-B597DD21D423}"/>
    <pc:docChg chg="modSld">
      <pc:chgData name="Maria Virginia Mendez" userId="93aca7cf-fc25-4426-afa6-c3def59e5252" providerId="ADAL" clId="{BCAE4CDF-B51C-4B40-8357-B597DD21D423}" dt="2025-07-22T19:40:05.347" v="103" actId="14100"/>
      <pc:docMkLst>
        <pc:docMk/>
      </pc:docMkLst>
      <pc:sldChg chg="modSp mod">
        <pc:chgData name="Maria Virginia Mendez" userId="93aca7cf-fc25-4426-afa6-c3def59e5252" providerId="ADAL" clId="{BCAE4CDF-B51C-4B40-8357-B597DD21D423}" dt="2025-07-22T19:40:05.347" v="103" actId="14100"/>
        <pc:sldMkLst>
          <pc:docMk/>
          <pc:sldMk cId="4090217322" sldId="403"/>
        </pc:sldMkLst>
        <pc:spChg chg="mod">
          <ac:chgData name="Maria Virginia Mendez" userId="93aca7cf-fc25-4426-afa6-c3def59e5252" providerId="ADAL" clId="{BCAE4CDF-B51C-4B40-8357-B597DD21D423}" dt="2025-07-22T19:40:05.347" v="103" actId="14100"/>
          <ac:spMkLst>
            <pc:docMk/>
            <pc:sldMk cId="4090217322" sldId="403"/>
            <ac:spMk id="4" creationId="{8DFB7030-0000-9C30-D59E-1683880B6E0D}"/>
          </ac:spMkLst>
        </pc:sp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31F7A-40C1-49A5-8701-CD4400190020}" type="doc">
      <dgm:prSet loTypeId="urn:microsoft.com/office/officeart/2005/8/layout/matrix3" loCatId="matrix" qsTypeId="urn:microsoft.com/office/officeart/2005/8/quickstyle/simple1" qsCatId="simple" csTypeId="urn:microsoft.com/office/officeart/2005/8/colors/accent1_1" csCatId="accent1" phldr="1"/>
      <dgm:spPr/>
      <dgm:t>
        <a:bodyPr/>
        <a:lstStyle/>
        <a:p>
          <a:endParaRPr lang="es-CR"/>
        </a:p>
      </dgm:t>
    </dgm:pt>
    <dgm:pt modelId="{8129E38B-06BD-4F52-A93A-21200307FA02}">
      <dgm:prSet custT="1"/>
      <dgm:spPr/>
      <dgm:t>
        <a:bodyPr/>
        <a:lstStyle/>
        <a:p>
          <a:pPr rtl="0"/>
          <a:r>
            <a:rPr lang="en-GB" sz="1800" dirty="0"/>
            <a:t>1. Archivo de Gestión</a:t>
          </a:r>
          <a:endParaRPr lang="es-CR" sz="1800" dirty="0"/>
        </a:p>
      </dgm:t>
    </dgm:pt>
    <dgm:pt modelId="{C9AC80B4-D1AA-40B1-A69A-8654DC8A9852}" type="parTrans" cxnId="{8A6F926E-2310-41AC-9C3A-F06476022960}">
      <dgm:prSet/>
      <dgm:spPr/>
      <dgm:t>
        <a:bodyPr/>
        <a:lstStyle/>
        <a:p>
          <a:endParaRPr lang="es-CR"/>
        </a:p>
      </dgm:t>
    </dgm:pt>
    <dgm:pt modelId="{8A892AA6-760D-4046-8A78-5339462D8C4B}" type="sibTrans" cxnId="{8A6F926E-2310-41AC-9C3A-F06476022960}">
      <dgm:prSet/>
      <dgm:spPr/>
      <dgm:t>
        <a:bodyPr/>
        <a:lstStyle/>
        <a:p>
          <a:endParaRPr lang="es-CR"/>
        </a:p>
      </dgm:t>
    </dgm:pt>
    <dgm:pt modelId="{6D78D0A1-77CC-4F85-A547-08065F7591E2}">
      <dgm:prSet/>
      <dgm:spPr/>
      <dgm:t>
        <a:bodyPr/>
        <a:lstStyle/>
        <a:p>
          <a:pPr rtl="0"/>
          <a:r>
            <a:rPr lang="en-GB" dirty="0"/>
            <a:t>2.  Archivo Central</a:t>
          </a:r>
          <a:endParaRPr lang="es-CR" dirty="0"/>
        </a:p>
      </dgm:t>
    </dgm:pt>
    <dgm:pt modelId="{2493A1F6-F017-4DC9-A8CE-CAF1D648DD80}" type="parTrans" cxnId="{29DC0CEB-C927-4E86-9238-84E1C1B9DDBF}">
      <dgm:prSet/>
      <dgm:spPr/>
      <dgm:t>
        <a:bodyPr/>
        <a:lstStyle/>
        <a:p>
          <a:endParaRPr lang="es-CR"/>
        </a:p>
      </dgm:t>
    </dgm:pt>
    <dgm:pt modelId="{C8328BD1-8947-4A68-8754-E78532F816E7}" type="sibTrans" cxnId="{29DC0CEB-C927-4E86-9238-84E1C1B9DDBF}">
      <dgm:prSet/>
      <dgm:spPr/>
      <dgm:t>
        <a:bodyPr/>
        <a:lstStyle/>
        <a:p>
          <a:endParaRPr lang="es-CR"/>
        </a:p>
      </dgm:t>
    </dgm:pt>
    <dgm:pt modelId="{ADDABD16-1485-44BC-8262-1F69C79740D5}">
      <dgm:prSet/>
      <dgm:spPr/>
      <dgm:t>
        <a:bodyPr/>
        <a:lstStyle/>
        <a:p>
          <a:pPr rtl="0"/>
          <a:r>
            <a:rPr lang="en-GB" dirty="0"/>
            <a:t>3. Archivo Intermedio</a:t>
          </a:r>
          <a:endParaRPr lang="es-CR" dirty="0"/>
        </a:p>
      </dgm:t>
    </dgm:pt>
    <dgm:pt modelId="{6384C144-62A1-4CEC-96E8-F352D0AE7911}" type="parTrans" cxnId="{299EEBE6-26D6-4154-BCD7-0D579915F8AA}">
      <dgm:prSet/>
      <dgm:spPr/>
      <dgm:t>
        <a:bodyPr/>
        <a:lstStyle/>
        <a:p>
          <a:endParaRPr lang="es-CR"/>
        </a:p>
      </dgm:t>
    </dgm:pt>
    <dgm:pt modelId="{69893FAA-5D0E-494E-A152-EFA90357E6C3}" type="sibTrans" cxnId="{299EEBE6-26D6-4154-BCD7-0D579915F8AA}">
      <dgm:prSet/>
      <dgm:spPr/>
      <dgm:t>
        <a:bodyPr/>
        <a:lstStyle/>
        <a:p>
          <a:endParaRPr lang="es-CR"/>
        </a:p>
      </dgm:t>
    </dgm:pt>
    <dgm:pt modelId="{51544AC9-DA3E-442D-82DC-A4A12C08470C}">
      <dgm:prSet/>
      <dgm:spPr/>
      <dgm:t>
        <a:bodyPr/>
        <a:lstStyle/>
        <a:p>
          <a:pPr rtl="0"/>
          <a:r>
            <a:rPr lang="en-GB" dirty="0"/>
            <a:t>4. Archivo Histórico</a:t>
          </a:r>
          <a:endParaRPr lang="es-CR" dirty="0"/>
        </a:p>
      </dgm:t>
    </dgm:pt>
    <dgm:pt modelId="{3E41DFCB-26A7-4F3B-BBF4-E81202FC19FA}" type="parTrans" cxnId="{DC966300-1610-4948-A884-B1407F89B80C}">
      <dgm:prSet/>
      <dgm:spPr/>
      <dgm:t>
        <a:bodyPr/>
        <a:lstStyle/>
        <a:p>
          <a:endParaRPr lang="es-CR"/>
        </a:p>
      </dgm:t>
    </dgm:pt>
    <dgm:pt modelId="{6AF3004A-E382-4D8F-A6F8-27CC899E510A}" type="sibTrans" cxnId="{DC966300-1610-4948-A884-B1407F89B80C}">
      <dgm:prSet/>
      <dgm:spPr/>
      <dgm:t>
        <a:bodyPr/>
        <a:lstStyle/>
        <a:p>
          <a:endParaRPr lang="es-CR"/>
        </a:p>
      </dgm:t>
    </dgm:pt>
    <dgm:pt modelId="{58971AEF-6187-4BF9-9016-E21B46A46216}" type="pres">
      <dgm:prSet presAssocID="{A5331F7A-40C1-49A5-8701-CD4400190020}" presName="matrix" presStyleCnt="0">
        <dgm:presLayoutVars>
          <dgm:chMax val="1"/>
          <dgm:dir/>
          <dgm:resizeHandles val="exact"/>
        </dgm:presLayoutVars>
      </dgm:prSet>
      <dgm:spPr/>
    </dgm:pt>
    <dgm:pt modelId="{B1DA61F0-97B5-4F36-9CA6-AC6A7045C49A}" type="pres">
      <dgm:prSet presAssocID="{A5331F7A-40C1-49A5-8701-CD4400190020}" presName="diamond" presStyleLbl="bgShp" presStyleIdx="0" presStyleCnt="1"/>
      <dgm:spPr/>
    </dgm:pt>
    <dgm:pt modelId="{2C53A29C-AF97-4B4D-B71B-4174B8F64806}" type="pres">
      <dgm:prSet presAssocID="{A5331F7A-40C1-49A5-8701-CD4400190020}" presName="quad1" presStyleLbl="node1" presStyleIdx="0" presStyleCnt="4">
        <dgm:presLayoutVars>
          <dgm:chMax val="0"/>
          <dgm:chPref val="0"/>
          <dgm:bulletEnabled val="1"/>
        </dgm:presLayoutVars>
      </dgm:prSet>
      <dgm:spPr/>
    </dgm:pt>
    <dgm:pt modelId="{D4695C14-CDAF-46D6-98FF-DBC429B3C4CE}" type="pres">
      <dgm:prSet presAssocID="{A5331F7A-40C1-49A5-8701-CD4400190020}" presName="quad2" presStyleLbl="node1" presStyleIdx="1" presStyleCnt="4">
        <dgm:presLayoutVars>
          <dgm:chMax val="0"/>
          <dgm:chPref val="0"/>
          <dgm:bulletEnabled val="1"/>
        </dgm:presLayoutVars>
      </dgm:prSet>
      <dgm:spPr/>
    </dgm:pt>
    <dgm:pt modelId="{4FC82AD3-3999-4A1F-9A72-E5FBF59C4724}" type="pres">
      <dgm:prSet presAssocID="{A5331F7A-40C1-49A5-8701-CD4400190020}" presName="quad3" presStyleLbl="node1" presStyleIdx="2" presStyleCnt="4">
        <dgm:presLayoutVars>
          <dgm:chMax val="0"/>
          <dgm:chPref val="0"/>
          <dgm:bulletEnabled val="1"/>
        </dgm:presLayoutVars>
      </dgm:prSet>
      <dgm:spPr/>
    </dgm:pt>
    <dgm:pt modelId="{9F19A11E-392E-491B-AABA-5D6CAB26869B}" type="pres">
      <dgm:prSet presAssocID="{A5331F7A-40C1-49A5-8701-CD4400190020}" presName="quad4" presStyleLbl="node1" presStyleIdx="3" presStyleCnt="4">
        <dgm:presLayoutVars>
          <dgm:chMax val="0"/>
          <dgm:chPref val="0"/>
          <dgm:bulletEnabled val="1"/>
        </dgm:presLayoutVars>
      </dgm:prSet>
      <dgm:spPr/>
    </dgm:pt>
  </dgm:ptLst>
  <dgm:cxnLst>
    <dgm:cxn modelId="{DC966300-1610-4948-A884-B1407F89B80C}" srcId="{A5331F7A-40C1-49A5-8701-CD4400190020}" destId="{51544AC9-DA3E-442D-82DC-A4A12C08470C}" srcOrd="3" destOrd="0" parTransId="{3E41DFCB-26A7-4F3B-BBF4-E81202FC19FA}" sibTransId="{6AF3004A-E382-4D8F-A6F8-27CC899E510A}"/>
    <dgm:cxn modelId="{D1753727-C663-4780-8049-99F1EE18E0C9}" type="presOf" srcId="{A5331F7A-40C1-49A5-8701-CD4400190020}" destId="{58971AEF-6187-4BF9-9016-E21B46A46216}" srcOrd="0" destOrd="0" presId="urn:microsoft.com/office/officeart/2005/8/layout/matrix3"/>
    <dgm:cxn modelId="{D075CD30-DEA1-487A-B455-19ABAE8C34FE}" type="presOf" srcId="{51544AC9-DA3E-442D-82DC-A4A12C08470C}" destId="{9F19A11E-392E-491B-AABA-5D6CAB26869B}" srcOrd="0" destOrd="0" presId="urn:microsoft.com/office/officeart/2005/8/layout/matrix3"/>
    <dgm:cxn modelId="{8A6F926E-2310-41AC-9C3A-F06476022960}" srcId="{A5331F7A-40C1-49A5-8701-CD4400190020}" destId="{8129E38B-06BD-4F52-A93A-21200307FA02}" srcOrd="0" destOrd="0" parTransId="{C9AC80B4-D1AA-40B1-A69A-8654DC8A9852}" sibTransId="{8A892AA6-760D-4046-8A78-5339462D8C4B}"/>
    <dgm:cxn modelId="{A2CD115A-6178-4E7B-9F41-DF01762B9B43}" type="presOf" srcId="{8129E38B-06BD-4F52-A93A-21200307FA02}" destId="{2C53A29C-AF97-4B4D-B71B-4174B8F64806}" srcOrd="0" destOrd="0" presId="urn:microsoft.com/office/officeart/2005/8/layout/matrix3"/>
    <dgm:cxn modelId="{BA4441B7-EE64-4AD8-A047-7BB23FF8B726}" type="presOf" srcId="{ADDABD16-1485-44BC-8262-1F69C79740D5}" destId="{4FC82AD3-3999-4A1F-9A72-E5FBF59C4724}" srcOrd="0" destOrd="0" presId="urn:microsoft.com/office/officeart/2005/8/layout/matrix3"/>
    <dgm:cxn modelId="{996A35C9-18AF-4276-99E3-0E8DF27FCF58}" type="presOf" srcId="{6D78D0A1-77CC-4F85-A547-08065F7591E2}" destId="{D4695C14-CDAF-46D6-98FF-DBC429B3C4CE}" srcOrd="0" destOrd="0" presId="urn:microsoft.com/office/officeart/2005/8/layout/matrix3"/>
    <dgm:cxn modelId="{299EEBE6-26D6-4154-BCD7-0D579915F8AA}" srcId="{A5331F7A-40C1-49A5-8701-CD4400190020}" destId="{ADDABD16-1485-44BC-8262-1F69C79740D5}" srcOrd="2" destOrd="0" parTransId="{6384C144-62A1-4CEC-96E8-F352D0AE7911}" sibTransId="{69893FAA-5D0E-494E-A152-EFA90357E6C3}"/>
    <dgm:cxn modelId="{29DC0CEB-C927-4E86-9238-84E1C1B9DDBF}" srcId="{A5331F7A-40C1-49A5-8701-CD4400190020}" destId="{6D78D0A1-77CC-4F85-A547-08065F7591E2}" srcOrd="1" destOrd="0" parTransId="{2493A1F6-F017-4DC9-A8CE-CAF1D648DD80}" sibTransId="{C8328BD1-8947-4A68-8754-E78532F816E7}"/>
    <dgm:cxn modelId="{CB504455-87C8-4385-9B8A-54985E3806D6}" type="presParOf" srcId="{58971AEF-6187-4BF9-9016-E21B46A46216}" destId="{B1DA61F0-97B5-4F36-9CA6-AC6A7045C49A}" srcOrd="0" destOrd="0" presId="urn:microsoft.com/office/officeart/2005/8/layout/matrix3"/>
    <dgm:cxn modelId="{FB1E3618-3933-4514-BA67-21ACE41A8303}" type="presParOf" srcId="{58971AEF-6187-4BF9-9016-E21B46A46216}" destId="{2C53A29C-AF97-4B4D-B71B-4174B8F64806}" srcOrd="1" destOrd="0" presId="urn:microsoft.com/office/officeart/2005/8/layout/matrix3"/>
    <dgm:cxn modelId="{0B6FF992-A981-4D02-B23F-FEE8EE5F0B5D}" type="presParOf" srcId="{58971AEF-6187-4BF9-9016-E21B46A46216}" destId="{D4695C14-CDAF-46D6-98FF-DBC429B3C4CE}" srcOrd="2" destOrd="0" presId="urn:microsoft.com/office/officeart/2005/8/layout/matrix3"/>
    <dgm:cxn modelId="{C2FF70DF-93BC-4658-9B2C-3982B24B8D52}" type="presParOf" srcId="{58971AEF-6187-4BF9-9016-E21B46A46216}" destId="{4FC82AD3-3999-4A1F-9A72-E5FBF59C4724}" srcOrd="3" destOrd="0" presId="urn:microsoft.com/office/officeart/2005/8/layout/matrix3"/>
    <dgm:cxn modelId="{546D4283-A251-46CD-B255-F8681D34A93D}" type="presParOf" srcId="{58971AEF-6187-4BF9-9016-E21B46A46216}" destId="{9F19A11E-392E-491B-AABA-5D6CAB26869B}"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6E3855-6BCA-48D5-B55E-0FF28F70DF34}"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s-CR"/>
        </a:p>
      </dgm:t>
    </dgm:pt>
    <dgm:pt modelId="{971C5631-FC93-4DC5-A1A2-DD4FB9C1B820}">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Recibir documentos</a:t>
          </a:r>
        </a:p>
      </dgm:t>
    </dgm:pt>
    <dgm:pt modelId="{54B031F9-817D-47FF-BE5A-165A9029743D}" type="parTrans" cxnId="{8B54C371-1398-406D-974E-D4D1BE6BAD38}">
      <dgm:prSet/>
      <dgm:spPr/>
      <dgm:t>
        <a:bodyPr/>
        <a:lstStyle/>
        <a:p>
          <a:endParaRPr lang="es-CR"/>
        </a:p>
      </dgm:t>
    </dgm:pt>
    <dgm:pt modelId="{AC36A05B-D361-4FB2-A507-4016FFC1DDA7}" type="sibTrans" cxnId="{8B54C371-1398-406D-974E-D4D1BE6BAD38}">
      <dgm:prSet/>
      <dgm:spPr/>
      <dgm:t>
        <a:bodyPr/>
        <a:lstStyle/>
        <a:p>
          <a:endParaRPr lang="es-CR"/>
        </a:p>
      </dgm:t>
    </dgm:pt>
    <dgm:pt modelId="{8EE4F3F6-1A0C-43D5-AFD9-87059BC382A9}">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Generar automáticamente códigos de referencia</a:t>
          </a:r>
        </a:p>
      </dgm:t>
    </dgm:pt>
    <dgm:pt modelId="{086733F6-6C7F-43EC-ACE8-7656AC9BDD9E}" type="parTrans" cxnId="{D46F6116-DB07-4C93-8BDE-C4DB22BC0198}">
      <dgm:prSet/>
      <dgm:spPr/>
      <dgm:t>
        <a:bodyPr/>
        <a:lstStyle/>
        <a:p>
          <a:endParaRPr lang="es-CR"/>
        </a:p>
      </dgm:t>
    </dgm:pt>
    <dgm:pt modelId="{C737653E-BB27-4A51-A07C-336BFB8879BF}" type="sibTrans" cxnId="{D46F6116-DB07-4C93-8BDE-C4DB22BC0198}">
      <dgm:prSet/>
      <dgm:spPr/>
      <dgm:t>
        <a:bodyPr/>
        <a:lstStyle/>
        <a:p>
          <a:endParaRPr lang="es-CR"/>
        </a:p>
      </dgm:t>
    </dgm:pt>
    <dgm:pt modelId="{14ECE4F6-735E-4114-8254-D9746D373304}">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Exportar documentos</a:t>
          </a:r>
        </a:p>
      </dgm:t>
    </dgm:pt>
    <dgm:pt modelId="{1198B5A6-5A89-4CCE-9E8E-0578571338C5}" type="parTrans" cxnId="{EE27F3A1-E2E0-4688-A665-E537DA605F3F}">
      <dgm:prSet/>
      <dgm:spPr/>
      <dgm:t>
        <a:bodyPr/>
        <a:lstStyle/>
        <a:p>
          <a:endParaRPr lang="es-CR"/>
        </a:p>
      </dgm:t>
    </dgm:pt>
    <dgm:pt modelId="{F2155573-0063-4727-B2E2-FEC6492F1A4E}" type="sibTrans" cxnId="{EE27F3A1-E2E0-4688-A665-E537DA605F3F}">
      <dgm:prSet/>
      <dgm:spPr/>
      <dgm:t>
        <a:bodyPr/>
        <a:lstStyle/>
        <a:p>
          <a:endParaRPr lang="es-CR"/>
        </a:p>
      </dgm:t>
    </dgm:pt>
    <dgm:pt modelId="{159E97A9-0C97-4783-A05F-06B396AA1F87}">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Índices electrónicos</a:t>
          </a:r>
        </a:p>
      </dgm:t>
    </dgm:pt>
    <dgm:pt modelId="{230085C8-1894-4D4C-A486-4CBE86F934F0}" type="parTrans" cxnId="{E1C7E7E3-303B-45C3-89D8-BECF6150647C}">
      <dgm:prSet/>
      <dgm:spPr/>
      <dgm:t>
        <a:bodyPr/>
        <a:lstStyle/>
        <a:p>
          <a:endParaRPr lang="es-CR"/>
        </a:p>
      </dgm:t>
    </dgm:pt>
    <dgm:pt modelId="{E88056E0-39AF-46B6-826A-2165F016B794}" type="sibTrans" cxnId="{E1C7E7E3-303B-45C3-89D8-BECF6150647C}">
      <dgm:prSet/>
      <dgm:spPr/>
      <dgm:t>
        <a:bodyPr/>
        <a:lstStyle/>
        <a:p>
          <a:endParaRPr lang="es-CR"/>
        </a:p>
      </dgm:t>
    </dgm:pt>
    <dgm:pt modelId="{25070DE9-B74F-4CBB-87E1-38E33790F81B}">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Interfaz de búsqueda</a:t>
          </a:r>
        </a:p>
      </dgm:t>
    </dgm:pt>
    <dgm:pt modelId="{1F0A413F-1243-474B-9940-EB7A84FCCC0B}" type="parTrans" cxnId="{7ED74BA7-4A72-4607-A888-DC9B81A4003D}">
      <dgm:prSet/>
      <dgm:spPr/>
      <dgm:t>
        <a:bodyPr/>
        <a:lstStyle/>
        <a:p>
          <a:endParaRPr lang="es-CR"/>
        </a:p>
      </dgm:t>
    </dgm:pt>
    <dgm:pt modelId="{37C519E5-0210-4BDB-9DC4-C7F7F026BC31}" type="sibTrans" cxnId="{7ED74BA7-4A72-4607-A888-DC9B81A4003D}">
      <dgm:prSet/>
      <dgm:spPr/>
      <dgm:t>
        <a:bodyPr/>
        <a:lstStyle/>
        <a:p>
          <a:endParaRPr lang="es-CR"/>
        </a:p>
      </dgm:t>
    </dgm:pt>
    <dgm:pt modelId="{42E96C64-BBC4-4E4F-9BF0-5EF86DAB62DB}" type="pres">
      <dgm:prSet presAssocID="{946E3855-6BCA-48D5-B55E-0FF28F70DF34}" presName="linear" presStyleCnt="0">
        <dgm:presLayoutVars>
          <dgm:dir/>
          <dgm:resizeHandles val="exact"/>
        </dgm:presLayoutVars>
      </dgm:prSet>
      <dgm:spPr/>
    </dgm:pt>
    <dgm:pt modelId="{73C11303-B208-43C7-839C-4B34CC7ECDCB}" type="pres">
      <dgm:prSet presAssocID="{971C5631-FC93-4DC5-A1A2-DD4FB9C1B820}" presName="comp" presStyleCnt="0"/>
      <dgm:spPr/>
    </dgm:pt>
    <dgm:pt modelId="{409BA923-71BF-439F-8239-3E02EEA579A3}" type="pres">
      <dgm:prSet presAssocID="{971C5631-FC93-4DC5-A1A2-DD4FB9C1B820}" presName="box" presStyleLbl="node1" presStyleIdx="0" presStyleCnt="5"/>
      <dgm:spPr/>
    </dgm:pt>
    <dgm:pt modelId="{5C5ABC2B-8C5C-4B86-BE1B-A6CAE7817252}" type="pres">
      <dgm:prSet presAssocID="{971C5631-FC93-4DC5-A1A2-DD4FB9C1B820}" presName="img"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0" b="-80000"/>
          </a:stretch>
        </a:blipFill>
        <a:ln>
          <a:noFill/>
        </a:ln>
      </dgm:spPr>
      <dgm:extLst>
        <a:ext uri="{E40237B7-FDA0-4F09-8148-C483321AD2D9}">
          <dgm14:cNvPr xmlns:dgm14="http://schemas.microsoft.com/office/drawing/2010/diagram" id="0" name="" descr="Flecha lineal: recto con relleno sólido"/>
        </a:ext>
      </dgm:extLst>
    </dgm:pt>
    <dgm:pt modelId="{8243B64A-A088-40E7-A80E-5AFC321ADAFB}" type="pres">
      <dgm:prSet presAssocID="{971C5631-FC93-4DC5-A1A2-DD4FB9C1B820}" presName="text" presStyleLbl="node1" presStyleIdx="0" presStyleCnt="5">
        <dgm:presLayoutVars>
          <dgm:bulletEnabled val="1"/>
        </dgm:presLayoutVars>
      </dgm:prSet>
      <dgm:spPr/>
    </dgm:pt>
    <dgm:pt modelId="{61D78EA2-63F6-46F5-A65A-C5AAD4F46087}" type="pres">
      <dgm:prSet presAssocID="{AC36A05B-D361-4FB2-A507-4016FFC1DDA7}" presName="spacer" presStyleCnt="0"/>
      <dgm:spPr/>
    </dgm:pt>
    <dgm:pt modelId="{EA0C5ECD-C326-4114-B7C9-B60ECEB0D115}" type="pres">
      <dgm:prSet presAssocID="{8EE4F3F6-1A0C-43D5-AFD9-87059BC382A9}" presName="comp" presStyleCnt="0"/>
      <dgm:spPr/>
    </dgm:pt>
    <dgm:pt modelId="{20A1ED86-EA51-4B0F-A987-AB626A70AA20}" type="pres">
      <dgm:prSet presAssocID="{8EE4F3F6-1A0C-43D5-AFD9-87059BC382A9}" presName="box" presStyleLbl="node1" presStyleIdx="1" presStyleCnt="5"/>
      <dgm:spPr/>
    </dgm:pt>
    <dgm:pt modelId="{7F97EA63-3BEC-4463-BE91-B8CC00D38ECE}" type="pres">
      <dgm:prSet presAssocID="{8EE4F3F6-1A0C-43D5-AFD9-87059BC382A9}" presName="img"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t="-80000" b="-80000"/>
          </a:stretch>
        </a:blipFill>
        <a:ln>
          <a:noFill/>
        </a:ln>
      </dgm:spPr>
      <dgm:extLst>
        <a:ext uri="{E40237B7-FDA0-4F09-8148-C483321AD2D9}">
          <dgm14:cNvPr xmlns:dgm14="http://schemas.microsoft.com/office/drawing/2010/diagram" id="0" name="" descr="Binario con relleno sólido"/>
        </a:ext>
      </dgm:extLst>
    </dgm:pt>
    <dgm:pt modelId="{A73DF8D0-1C15-40F3-B57D-4A2A02B17677}" type="pres">
      <dgm:prSet presAssocID="{8EE4F3F6-1A0C-43D5-AFD9-87059BC382A9}" presName="text" presStyleLbl="node1" presStyleIdx="1" presStyleCnt="5">
        <dgm:presLayoutVars>
          <dgm:bulletEnabled val="1"/>
        </dgm:presLayoutVars>
      </dgm:prSet>
      <dgm:spPr/>
    </dgm:pt>
    <dgm:pt modelId="{686D8A02-2C24-4526-8454-40474AD8CE8A}" type="pres">
      <dgm:prSet presAssocID="{C737653E-BB27-4A51-A07C-336BFB8879BF}" presName="spacer" presStyleCnt="0"/>
      <dgm:spPr/>
    </dgm:pt>
    <dgm:pt modelId="{136BD8E5-C8D7-4C6A-B75D-4B10C12422D2}" type="pres">
      <dgm:prSet presAssocID="{159E97A9-0C97-4783-A05F-06B396AA1F87}" presName="comp" presStyleCnt="0"/>
      <dgm:spPr/>
    </dgm:pt>
    <dgm:pt modelId="{D0E6D1D0-0312-4071-8F5F-32164DE88930}" type="pres">
      <dgm:prSet presAssocID="{159E97A9-0C97-4783-A05F-06B396AA1F87}" presName="box" presStyleLbl="node1" presStyleIdx="2" presStyleCnt="5"/>
      <dgm:spPr/>
    </dgm:pt>
    <dgm:pt modelId="{FE015ACD-22CC-4E3A-99CC-D44FB2B6365E}" type="pres">
      <dgm:prSet presAssocID="{159E97A9-0C97-4783-A05F-06B396AA1F87}" presName="img"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0" b="-80000"/>
          </a:stretch>
        </a:blipFill>
        <a:ln>
          <a:noFill/>
        </a:ln>
      </dgm:spPr>
      <dgm:extLst>
        <a:ext uri="{E40237B7-FDA0-4F09-8148-C483321AD2D9}">
          <dgm14:cNvPr xmlns:dgm14="http://schemas.microsoft.com/office/drawing/2010/diagram" id="0" name="" descr="Base de datos contorno"/>
        </a:ext>
      </dgm:extLst>
    </dgm:pt>
    <dgm:pt modelId="{59EAC049-40B4-49FB-A07E-8C9C174E0CDD}" type="pres">
      <dgm:prSet presAssocID="{159E97A9-0C97-4783-A05F-06B396AA1F87}" presName="text" presStyleLbl="node1" presStyleIdx="2" presStyleCnt="5">
        <dgm:presLayoutVars>
          <dgm:bulletEnabled val="1"/>
        </dgm:presLayoutVars>
      </dgm:prSet>
      <dgm:spPr/>
    </dgm:pt>
    <dgm:pt modelId="{20FC1991-7D23-44FB-845A-F7AB88E24A0B}" type="pres">
      <dgm:prSet presAssocID="{E88056E0-39AF-46B6-826A-2165F016B794}" presName="spacer" presStyleCnt="0"/>
      <dgm:spPr/>
    </dgm:pt>
    <dgm:pt modelId="{4FD8EAAC-1AF6-47A1-8240-9CBAE72AC67E}" type="pres">
      <dgm:prSet presAssocID="{14ECE4F6-735E-4114-8254-D9746D373304}" presName="comp" presStyleCnt="0"/>
      <dgm:spPr/>
    </dgm:pt>
    <dgm:pt modelId="{FF7C77F7-C817-4557-9A34-E261CF16C049}" type="pres">
      <dgm:prSet presAssocID="{14ECE4F6-735E-4114-8254-D9746D373304}" presName="box" presStyleLbl="node1" presStyleIdx="3" presStyleCnt="5"/>
      <dgm:spPr/>
    </dgm:pt>
    <dgm:pt modelId="{04AFF382-DEEE-424E-A6EB-93E3D9DA3FA8}" type="pres">
      <dgm:prSet presAssocID="{14ECE4F6-735E-4114-8254-D9746D373304}" presName="img"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0" b="-80000"/>
          </a:stretch>
        </a:blipFill>
        <a:ln>
          <a:noFill/>
        </a:ln>
      </dgm:spPr>
      <dgm:extLst>
        <a:ext uri="{E40237B7-FDA0-4F09-8148-C483321AD2D9}">
          <dgm14:cNvPr xmlns:dgm14="http://schemas.microsoft.com/office/drawing/2010/diagram" id="0" name="" descr="Enviar con relleno sólido"/>
        </a:ext>
      </dgm:extLst>
    </dgm:pt>
    <dgm:pt modelId="{441FBA68-4175-4F74-BF40-3593DC89CB40}" type="pres">
      <dgm:prSet presAssocID="{14ECE4F6-735E-4114-8254-D9746D373304}" presName="text" presStyleLbl="node1" presStyleIdx="3" presStyleCnt="5">
        <dgm:presLayoutVars>
          <dgm:bulletEnabled val="1"/>
        </dgm:presLayoutVars>
      </dgm:prSet>
      <dgm:spPr/>
    </dgm:pt>
    <dgm:pt modelId="{84D3E79D-E6E6-4741-BE71-96637793082F}" type="pres">
      <dgm:prSet presAssocID="{F2155573-0063-4727-B2E2-FEC6492F1A4E}" presName="spacer" presStyleCnt="0"/>
      <dgm:spPr/>
    </dgm:pt>
    <dgm:pt modelId="{EC3C0966-25B8-450D-B591-E970B5CC095C}" type="pres">
      <dgm:prSet presAssocID="{25070DE9-B74F-4CBB-87E1-38E33790F81B}" presName="comp" presStyleCnt="0"/>
      <dgm:spPr/>
    </dgm:pt>
    <dgm:pt modelId="{03416D44-8CEC-42F0-9524-64C1CE410080}" type="pres">
      <dgm:prSet presAssocID="{25070DE9-B74F-4CBB-87E1-38E33790F81B}" presName="box" presStyleLbl="node1" presStyleIdx="4" presStyleCnt="5"/>
      <dgm:spPr/>
    </dgm:pt>
    <dgm:pt modelId="{81DE9B9B-31DC-4F2E-8516-FA7C546F6C9D}" type="pres">
      <dgm:prSet presAssocID="{25070DE9-B74F-4CBB-87E1-38E33790F81B}" presName="img"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114000" b="-114000"/>
          </a:stretch>
        </a:blipFill>
        <a:ln>
          <a:noFill/>
        </a:ln>
      </dgm:spPr>
      <dgm:extLst>
        <a:ext uri="{E40237B7-FDA0-4F09-8148-C483321AD2D9}">
          <dgm14:cNvPr xmlns:dgm14="http://schemas.microsoft.com/office/drawing/2010/diagram" id="0" name="" descr="Lupa con relleno sólido"/>
        </a:ext>
      </dgm:extLst>
    </dgm:pt>
    <dgm:pt modelId="{D4494C72-7F6B-4D6B-913C-97092D32428D}" type="pres">
      <dgm:prSet presAssocID="{25070DE9-B74F-4CBB-87E1-38E33790F81B}" presName="text" presStyleLbl="node1" presStyleIdx="4" presStyleCnt="5">
        <dgm:presLayoutVars>
          <dgm:bulletEnabled val="1"/>
        </dgm:presLayoutVars>
      </dgm:prSet>
      <dgm:spPr/>
    </dgm:pt>
  </dgm:ptLst>
  <dgm:cxnLst>
    <dgm:cxn modelId="{AF6DB401-88F3-494C-A6E0-8EDFE812327B}" type="presOf" srcId="{946E3855-6BCA-48D5-B55E-0FF28F70DF34}" destId="{42E96C64-BBC4-4E4F-9BF0-5EF86DAB62DB}" srcOrd="0" destOrd="0" presId="urn:microsoft.com/office/officeart/2005/8/layout/vList4"/>
    <dgm:cxn modelId="{73851D03-555C-48A9-80D0-781173ABD8A8}" type="presOf" srcId="{14ECE4F6-735E-4114-8254-D9746D373304}" destId="{441FBA68-4175-4F74-BF40-3593DC89CB40}" srcOrd="1" destOrd="0" presId="urn:microsoft.com/office/officeart/2005/8/layout/vList4"/>
    <dgm:cxn modelId="{621CA10E-8777-4420-A649-46DF7A82E265}" type="presOf" srcId="{25070DE9-B74F-4CBB-87E1-38E33790F81B}" destId="{D4494C72-7F6B-4D6B-913C-97092D32428D}" srcOrd="1" destOrd="0" presId="urn:microsoft.com/office/officeart/2005/8/layout/vList4"/>
    <dgm:cxn modelId="{B5C83711-7FB9-4AB8-8E03-4CAB6200FB91}" type="presOf" srcId="{25070DE9-B74F-4CBB-87E1-38E33790F81B}" destId="{03416D44-8CEC-42F0-9524-64C1CE410080}" srcOrd="0" destOrd="0" presId="urn:microsoft.com/office/officeart/2005/8/layout/vList4"/>
    <dgm:cxn modelId="{D46F6116-DB07-4C93-8BDE-C4DB22BC0198}" srcId="{946E3855-6BCA-48D5-B55E-0FF28F70DF34}" destId="{8EE4F3F6-1A0C-43D5-AFD9-87059BC382A9}" srcOrd="1" destOrd="0" parTransId="{086733F6-6C7F-43EC-ACE8-7656AC9BDD9E}" sibTransId="{C737653E-BB27-4A51-A07C-336BFB8879BF}"/>
    <dgm:cxn modelId="{5889DC1A-7564-4E91-AD7B-86B43D92A6C7}" type="presOf" srcId="{971C5631-FC93-4DC5-A1A2-DD4FB9C1B820}" destId="{8243B64A-A088-40E7-A80E-5AFC321ADAFB}" srcOrd="1" destOrd="0" presId="urn:microsoft.com/office/officeart/2005/8/layout/vList4"/>
    <dgm:cxn modelId="{1A3C452A-72BC-4AAB-BF12-849D187069F5}" type="presOf" srcId="{159E97A9-0C97-4783-A05F-06B396AA1F87}" destId="{59EAC049-40B4-49FB-A07E-8C9C174E0CDD}" srcOrd="1" destOrd="0" presId="urn:microsoft.com/office/officeart/2005/8/layout/vList4"/>
    <dgm:cxn modelId="{8B54C371-1398-406D-974E-D4D1BE6BAD38}" srcId="{946E3855-6BCA-48D5-B55E-0FF28F70DF34}" destId="{971C5631-FC93-4DC5-A1A2-DD4FB9C1B820}" srcOrd="0" destOrd="0" parTransId="{54B031F9-817D-47FF-BE5A-165A9029743D}" sibTransId="{AC36A05B-D361-4FB2-A507-4016FFC1DDA7}"/>
    <dgm:cxn modelId="{48358758-A697-4638-BEB4-DFCC20C69517}" type="presOf" srcId="{159E97A9-0C97-4783-A05F-06B396AA1F87}" destId="{D0E6D1D0-0312-4071-8F5F-32164DE88930}" srcOrd="0" destOrd="0" presId="urn:microsoft.com/office/officeart/2005/8/layout/vList4"/>
    <dgm:cxn modelId="{2C927C79-0800-40A2-A4BE-30DB6CE465D7}" type="presOf" srcId="{8EE4F3F6-1A0C-43D5-AFD9-87059BC382A9}" destId="{20A1ED86-EA51-4B0F-A987-AB626A70AA20}" srcOrd="0" destOrd="0" presId="urn:microsoft.com/office/officeart/2005/8/layout/vList4"/>
    <dgm:cxn modelId="{42E82587-E2F8-4A48-A595-E179122F96BF}" type="presOf" srcId="{8EE4F3F6-1A0C-43D5-AFD9-87059BC382A9}" destId="{A73DF8D0-1C15-40F3-B57D-4A2A02B17677}" srcOrd="1" destOrd="0" presId="urn:microsoft.com/office/officeart/2005/8/layout/vList4"/>
    <dgm:cxn modelId="{EE27F3A1-E2E0-4688-A665-E537DA605F3F}" srcId="{946E3855-6BCA-48D5-B55E-0FF28F70DF34}" destId="{14ECE4F6-735E-4114-8254-D9746D373304}" srcOrd="3" destOrd="0" parTransId="{1198B5A6-5A89-4CCE-9E8E-0578571338C5}" sibTransId="{F2155573-0063-4727-B2E2-FEC6492F1A4E}"/>
    <dgm:cxn modelId="{7ED74BA7-4A72-4607-A888-DC9B81A4003D}" srcId="{946E3855-6BCA-48D5-B55E-0FF28F70DF34}" destId="{25070DE9-B74F-4CBB-87E1-38E33790F81B}" srcOrd="4" destOrd="0" parTransId="{1F0A413F-1243-474B-9940-EB7A84FCCC0B}" sibTransId="{37C519E5-0210-4BDB-9DC4-C7F7F026BC31}"/>
    <dgm:cxn modelId="{1912F4B0-4760-4C14-820C-5190349F2526}" type="presOf" srcId="{14ECE4F6-735E-4114-8254-D9746D373304}" destId="{FF7C77F7-C817-4557-9A34-E261CF16C049}" srcOrd="0" destOrd="0" presId="urn:microsoft.com/office/officeart/2005/8/layout/vList4"/>
    <dgm:cxn modelId="{E1C7E7E3-303B-45C3-89D8-BECF6150647C}" srcId="{946E3855-6BCA-48D5-B55E-0FF28F70DF34}" destId="{159E97A9-0C97-4783-A05F-06B396AA1F87}" srcOrd="2" destOrd="0" parTransId="{230085C8-1894-4D4C-A486-4CBE86F934F0}" sibTransId="{E88056E0-39AF-46B6-826A-2165F016B794}"/>
    <dgm:cxn modelId="{DC66B9EB-1EA5-4CBB-9DA9-D8F0ECE67563}" type="presOf" srcId="{971C5631-FC93-4DC5-A1A2-DD4FB9C1B820}" destId="{409BA923-71BF-439F-8239-3E02EEA579A3}" srcOrd="0" destOrd="0" presId="urn:microsoft.com/office/officeart/2005/8/layout/vList4"/>
    <dgm:cxn modelId="{A3A890FB-0FBB-47C9-AECF-7D2F169335FE}" type="presParOf" srcId="{42E96C64-BBC4-4E4F-9BF0-5EF86DAB62DB}" destId="{73C11303-B208-43C7-839C-4B34CC7ECDCB}" srcOrd="0" destOrd="0" presId="urn:microsoft.com/office/officeart/2005/8/layout/vList4"/>
    <dgm:cxn modelId="{413CA337-6914-4A04-94A2-C3843E73A93E}" type="presParOf" srcId="{73C11303-B208-43C7-839C-4B34CC7ECDCB}" destId="{409BA923-71BF-439F-8239-3E02EEA579A3}" srcOrd="0" destOrd="0" presId="urn:microsoft.com/office/officeart/2005/8/layout/vList4"/>
    <dgm:cxn modelId="{DB4B3CE2-0F87-4667-93D4-C2552473387E}" type="presParOf" srcId="{73C11303-B208-43C7-839C-4B34CC7ECDCB}" destId="{5C5ABC2B-8C5C-4B86-BE1B-A6CAE7817252}" srcOrd="1" destOrd="0" presId="urn:microsoft.com/office/officeart/2005/8/layout/vList4"/>
    <dgm:cxn modelId="{5417FFF9-0BCF-4B31-BF2D-3D3C7F5ABBE9}" type="presParOf" srcId="{73C11303-B208-43C7-839C-4B34CC7ECDCB}" destId="{8243B64A-A088-40E7-A80E-5AFC321ADAFB}" srcOrd="2" destOrd="0" presId="urn:microsoft.com/office/officeart/2005/8/layout/vList4"/>
    <dgm:cxn modelId="{4CEE59AE-F6AE-4F4B-BA17-F0071224B3A0}" type="presParOf" srcId="{42E96C64-BBC4-4E4F-9BF0-5EF86DAB62DB}" destId="{61D78EA2-63F6-46F5-A65A-C5AAD4F46087}" srcOrd="1" destOrd="0" presId="urn:microsoft.com/office/officeart/2005/8/layout/vList4"/>
    <dgm:cxn modelId="{BA5FDBB0-8C06-4C24-95B1-548B69416DFA}" type="presParOf" srcId="{42E96C64-BBC4-4E4F-9BF0-5EF86DAB62DB}" destId="{EA0C5ECD-C326-4114-B7C9-B60ECEB0D115}" srcOrd="2" destOrd="0" presId="urn:microsoft.com/office/officeart/2005/8/layout/vList4"/>
    <dgm:cxn modelId="{90AA63D0-79ED-4519-B745-B9A817129866}" type="presParOf" srcId="{EA0C5ECD-C326-4114-B7C9-B60ECEB0D115}" destId="{20A1ED86-EA51-4B0F-A987-AB626A70AA20}" srcOrd="0" destOrd="0" presId="urn:microsoft.com/office/officeart/2005/8/layout/vList4"/>
    <dgm:cxn modelId="{B5D57ECF-EE45-4C82-8454-B873C8857B1E}" type="presParOf" srcId="{EA0C5ECD-C326-4114-B7C9-B60ECEB0D115}" destId="{7F97EA63-3BEC-4463-BE91-B8CC00D38ECE}" srcOrd="1" destOrd="0" presId="urn:microsoft.com/office/officeart/2005/8/layout/vList4"/>
    <dgm:cxn modelId="{87FC95B2-DC47-4F9A-B8C6-5D8CAEC8E894}" type="presParOf" srcId="{EA0C5ECD-C326-4114-B7C9-B60ECEB0D115}" destId="{A73DF8D0-1C15-40F3-B57D-4A2A02B17677}" srcOrd="2" destOrd="0" presId="urn:microsoft.com/office/officeart/2005/8/layout/vList4"/>
    <dgm:cxn modelId="{28C6A5E2-BAA9-4D06-9A5C-EF3A17CFC383}" type="presParOf" srcId="{42E96C64-BBC4-4E4F-9BF0-5EF86DAB62DB}" destId="{686D8A02-2C24-4526-8454-40474AD8CE8A}" srcOrd="3" destOrd="0" presId="urn:microsoft.com/office/officeart/2005/8/layout/vList4"/>
    <dgm:cxn modelId="{E2DEECC1-1504-45E6-8631-FAF2410247D3}" type="presParOf" srcId="{42E96C64-BBC4-4E4F-9BF0-5EF86DAB62DB}" destId="{136BD8E5-C8D7-4C6A-B75D-4B10C12422D2}" srcOrd="4" destOrd="0" presId="urn:microsoft.com/office/officeart/2005/8/layout/vList4"/>
    <dgm:cxn modelId="{B330DFC5-5474-4C5F-B318-B484F2950BF1}" type="presParOf" srcId="{136BD8E5-C8D7-4C6A-B75D-4B10C12422D2}" destId="{D0E6D1D0-0312-4071-8F5F-32164DE88930}" srcOrd="0" destOrd="0" presId="urn:microsoft.com/office/officeart/2005/8/layout/vList4"/>
    <dgm:cxn modelId="{FA2AC23D-0D83-436A-8BF1-443759FB196D}" type="presParOf" srcId="{136BD8E5-C8D7-4C6A-B75D-4B10C12422D2}" destId="{FE015ACD-22CC-4E3A-99CC-D44FB2B6365E}" srcOrd="1" destOrd="0" presId="urn:microsoft.com/office/officeart/2005/8/layout/vList4"/>
    <dgm:cxn modelId="{90C67008-78AB-4420-ABF8-251ED40EFDFE}" type="presParOf" srcId="{136BD8E5-C8D7-4C6A-B75D-4B10C12422D2}" destId="{59EAC049-40B4-49FB-A07E-8C9C174E0CDD}" srcOrd="2" destOrd="0" presId="urn:microsoft.com/office/officeart/2005/8/layout/vList4"/>
    <dgm:cxn modelId="{D10BCF17-D68C-4907-AD6E-9498B0C40E4D}" type="presParOf" srcId="{42E96C64-BBC4-4E4F-9BF0-5EF86DAB62DB}" destId="{20FC1991-7D23-44FB-845A-F7AB88E24A0B}" srcOrd="5" destOrd="0" presId="urn:microsoft.com/office/officeart/2005/8/layout/vList4"/>
    <dgm:cxn modelId="{407B0337-ECA8-426C-BE3A-2BF08385FB75}" type="presParOf" srcId="{42E96C64-BBC4-4E4F-9BF0-5EF86DAB62DB}" destId="{4FD8EAAC-1AF6-47A1-8240-9CBAE72AC67E}" srcOrd="6" destOrd="0" presId="urn:microsoft.com/office/officeart/2005/8/layout/vList4"/>
    <dgm:cxn modelId="{988C0905-2B43-4D44-9618-53D7546DE621}" type="presParOf" srcId="{4FD8EAAC-1AF6-47A1-8240-9CBAE72AC67E}" destId="{FF7C77F7-C817-4557-9A34-E261CF16C049}" srcOrd="0" destOrd="0" presId="urn:microsoft.com/office/officeart/2005/8/layout/vList4"/>
    <dgm:cxn modelId="{358E64AF-DF50-44CC-8944-6DF879A0146A}" type="presParOf" srcId="{4FD8EAAC-1AF6-47A1-8240-9CBAE72AC67E}" destId="{04AFF382-DEEE-424E-A6EB-93E3D9DA3FA8}" srcOrd="1" destOrd="0" presId="urn:microsoft.com/office/officeart/2005/8/layout/vList4"/>
    <dgm:cxn modelId="{D0FC468C-91EE-405E-8E29-97A1F7D24F17}" type="presParOf" srcId="{4FD8EAAC-1AF6-47A1-8240-9CBAE72AC67E}" destId="{441FBA68-4175-4F74-BF40-3593DC89CB40}" srcOrd="2" destOrd="0" presId="urn:microsoft.com/office/officeart/2005/8/layout/vList4"/>
    <dgm:cxn modelId="{50EF1639-E270-467F-8F59-D28C4C41571E}" type="presParOf" srcId="{42E96C64-BBC4-4E4F-9BF0-5EF86DAB62DB}" destId="{84D3E79D-E6E6-4741-BE71-96637793082F}" srcOrd="7" destOrd="0" presId="urn:microsoft.com/office/officeart/2005/8/layout/vList4"/>
    <dgm:cxn modelId="{8FCBC92B-33A5-49B8-A3EB-BBC5AFD7E6ED}" type="presParOf" srcId="{42E96C64-BBC4-4E4F-9BF0-5EF86DAB62DB}" destId="{EC3C0966-25B8-450D-B591-E970B5CC095C}" srcOrd="8" destOrd="0" presId="urn:microsoft.com/office/officeart/2005/8/layout/vList4"/>
    <dgm:cxn modelId="{1B21A5D4-7C35-4650-A131-DD91E1770755}" type="presParOf" srcId="{EC3C0966-25B8-450D-B591-E970B5CC095C}" destId="{03416D44-8CEC-42F0-9524-64C1CE410080}" srcOrd="0" destOrd="0" presId="urn:microsoft.com/office/officeart/2005/8/layout/vList4"/>
    <dgm:cxn modelId="{08E23E89-D8A3-435C-89D1-1FF7C7B2DC80}" type="presParOf" srcId="{EC3C0966-25B8-450D-B591-E970B5CC095C}" destId="{81DE9B9B-31DC-4F2E-8516-FA7C546F6C9D}" srcOrd="1" destOrd="0" presId="urn:microsoft.com/office/officeart/2005/8/layout/vList4"/>
    <dgm:cxn modelId="{07416BDF-FF7B-4F86-8B8F-4E41F1F98DD9}" type="presParOf" srcId="{EC3C0966-25B8-450D-B591-E970B5CC095C}" destId="{D4494C72-7F6B-4D6B-913C-97092D32428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8D313F-9800-4527-8D8B-EF93332C62C0}" type="doc">
      <dgm:prSet loTypeId="urn:microsoft.com/office/officeart/2005/8/layout/hierarchy4" loCatId="hierarchy" qsTypeId="urn:microsoft.com/office/officeart/2005/8/quickstyle/simple1" qsCatId="simple" csTypeId="urn:microsoft.com/office/officeart/2005/8/colors/accent2_1" csCatId="accent2" phldr="1"/>
      <dgm:spPr/>
      <dgm:t>
        <a:bodyPr/>
        <a:lstStyle/>
        <a:p>
          <a:endParaRPr lang="es-ES"/>
        </a:p>
      </dgm:t>
    </dgm:pt>
    <dgm:pt modelId="{53E43C38-8738-4BC3-A9A8-928B73738324}">
      <dgm:prSet phldrT="[Texto]">
        <dgm:style>
          <a:lnRef idx="2">
            <a:schemeClr val="accent1"/>
          </a:lnRef>
          <a:fillRef idx="1">
            <a:schemeClr val="lt1"/>
          </a:fillRef>
          <a:effectRef idx="0">
            <a:schemeClr val="accent1"/>
          </a:effectRef>
          <a:fontRef idx="minor">
            <a:schemeClr val="dk1"/>
          </a:fontRef>
        </dgm:style>
      </dgm:prSet>
      <dgm:spPr/>
      <dgm:t>
        <a:bodyPr/>
        <a:lstStyle/>
        <a:p>
          <a:r>
            <a:rPr lang="es-ES" dirty="0"/>
            <a:t>Asignación a los documentos </a:t>
          </a:r>
        </a:p>
      </dgm:t>
    </dgm:pt>
    <dgm:pt modelId="{F348A549-741B-4A38-B1E7-D7E57FBFCCF7}" type="parTrans" cxnId="{3A7F1D7B-9ACD-4A9F-8F59-6EFE1B4E664D}">
      <dgm:prSet/>
      <dgm:spPr/>
      <dgm:t>
        <a:bodyPr/>
        <a:lstStyle/>
        <a:p>
          <a:endParaRPr lang="es-ES"/>
        </a:p>
      </dgm:t>
    </dgm:pt>
    <dgm:pt modelId="{694EBE55-FEBB-4CB6-8B91-E62269DA6624}" type="sibTrans" cxnId="{3A7F1D7B-9ACD-4A9F-8F59-6EFE1B4E664D}">
      <dgm:prSet/>
      <dgm:spPr/>
      <dgm:t>
        <a:bodyPr/>
        <a:lstStyle/>
        <a:p>
          <a:endParaRPr lang="es-ES"/>
        </a:p>
      </dgm:t>
    </dgm:pt>
    <dgm:pt modelId="{7AC15E62-FD08-4DF7-B903-1F338B8E1961}">
      <dgm:prSet phldrT="[Texto]">
        <dgm:style>
          <a:lnRef idx="2">
            <a:schemeClr val="accent1"/>
          </a:lnRef>
          <a:fillRef idx="1">
            <a:schemeClr val="lt1"/>
          </a:fillRef>
          <a:effectRef idx="0">
            <a:schemeClr val="accent1"/>
          </a:effectRef>
          <a:fontRef idx="minor">
            <a:schemeClr val="dk1"/>
          </a:fontRef>
        </dgm:style>
      </dgm:prSet>
      <dgm:spPr/>
      <dgm:t>
        <a:bodyPr/>
        <a:lstStyle/>
        <a:p>
          <a:r>
            <a:rPr lang="es-ES"/>
            <a:t>Letras</a:t>
          </a:r>
        </a:p>
      </dgm:t>
    </dgm:pt>
    <dgm:pt modelId="{ECF4FB6D-4C85-4FF9-AB58-EF0B5B45E69A}" type="parTrans" cxnId="{933BD15B-060A-4370-8C68-08D9840FEFDE}">
      <dgm:prSet/>
      <dgm:spPr/>
      <dgm:t>
        <a:bodyPr/>
        <a:lstStyle/>
        <a:p>
          <a:endParaRPr lang="es-ES"/>
        </a:p>
      </dgm:t>
    </dgm:pt>
    <dgm:pt modelId="{CFD063AD-6A9B-440B-B7BD-DE1EDBC82769}" type="sibTrans" cxnId="{933BD15B-060A-4370-8C68-08D9840FEFDE}">
      <dgm:prSet/>
      <dgm:spPr/>
      <dgm:t>
        <a:bodyPr/>
        <a:lstStyle/>
        <a:p>
          <a:endParaRPr lang="es-ES"/>
        </a:p>
      </dgm:t>
    </dgm:pt>
    <dgm:pt modelId="{CB65F0EE-397E-4277-AC33-64AA82FEF15F}">
      <dgm:prSet phldrT="[Texto]">
        <dgm:style>
          <a:lnRef idx="2">
            <a:schemeClr val="accent3"/>
          </a:lnRef>
          <a:fillRef idx="1">
            <a:schemeClr val="lt1"/>
          </a:fillRef>
          <a:effectRef idx="0">
            <a:schemeClr val="accent3"/>
          </a:effectRef>
          <a:fontRef idx="minor">
            <a:schemeClr val="dk1"/>
          </a:fontRef>
        </dgm:style>
      </dgm:prSet>
      <dgm:spPr/>
      <dgm:t>
        <a:bodyPr/>
        <a:lstStyle/>
        <a:p>
          <a:r>
            <a:rPr lang="es-ES" dirty="0"/>
            <a:t>Finalidad</a:t>
          </a:r>
        </a:p>
      </dgm:t>
    </dgm:pt>
    <dgm:pt modelId="{CE38188F-79EA-4AF1-AC2C-2B57D11ABDE6}" type="parTrans" cxnId="{9F3DE800-376C-43EB-A724-49D4652FDE59}">
      <dgm:prSet/>
      <dgm:spPr/>
      <dgm:t>
        <a:bodyPr/>
        <a:lstStyle/>
        <a:p>
          <a:endParaRPr lang="es-ES"/>
        </a:p>
      </dgm:t>
    </dgm:pt>
    <dgm:pt modelId="{31D4347D-A87D-4652-BD97-AC0228DC9423}" type="sibTrans" cxnId="{9F3DE800-376C-43EB-A724-49D4652FDE59}">
      <dgm:prSet/>
      <dgm:spPr/>
      <dgm:t>
        <a:bodyPr/>
        <a:lstStyle/>
        <a:p>
          <a:endParaRPr lang="es-ES"/>
        </a:p>
      </dgm:t>
    </dgm:pt>
    <dgm:pt modelId="{DB9636A6-EEF7-4778-956E-6C92ABE84759}">
      <dgm:prSet phldrT="[Texto]">
        <dgm:style>
          <a:lnRef idx="2">
            <a:schemeClr val="accent1"/>
          </a:lnRef>
          <a:fillRef idx="1">
            <a:schemeClr val="lt1"/>
          </a:fillRef>
          <a:effectRef idx="0">
            <a:schemeClr val="accent1"/>
          </a:effectRef>
          <a:fontRef idx="minor">
            <a:schemeClr val="dk1"/>
          </a:fontRef>
        </dgm:style>
      </dgm:prSet>
      <dgm:spPr/>
      <dgm:t>
        <a:bodyPr/>
        <a:lstStyle/>
        <a:p>
          <a:r>
            <a:rPr lang="es-ES"/>
            <a:t>Números</a:t>
          </a:r>
        </a:p>
      </dgm:t>
    </dgm:pt>
    <dgm:pt modelId="{AE27DBF2-264B-4842-B48B-8B2B1786D3CD}" type="parTrans" cxnId="{5101606F-F4B8-4910-A68D-267FF6BB9D77}">
      <dgm:prSet/>
      <dgm:spPr/>
      <dgm:t>
        <a:bodyPr/>
        <a:lstStyle/>
        <a:p>
          <a:endParaRPr lang="es-ES"/>
        </a:p>
      </dgm:t>
    </dgm:pt>
    <dgm:pt modelId="{946EB0B8-5571-4A78-B2EC-F6B800EA2BEB}" type="sibTrans" cxnId="{5101606F-F4B8-4910-A68D-267FF6BB9D77}">
      <dgm:prSet/>
      <dgm:spPr/>
      <dgm:t>
        <a:bodyPr/>
        <a:lstStyle/>
        <a:p>
          <a:endParaRPr lang="es-ES"/>
        </a:p>
      </dgm:t>
    </dgm:pt>
    <dgm:pt modelId="{0376C413-96FD-4BE9-9C73-78AC433B99FB}">
      <dgm:prSet phldrT="[Texto]" custT="1"/>
      <dgm:spPr>
        <a:ln>
          <a:solidFill>
            <a:schemeClr val="accent4">
              <a:lumMod val="50000"/>
            </a:schemeClr>
          </a:solidFill>
        </a:ln>
      </dgm:spPr>
      <dgm:t>
        <a:bodyPr/>
        <a:lstStyle/>
        <a:p>
          <a:r>
            <a:rPr lang="es-ES" sz="4800" dirty="0"/>
            <a:t>Ordenación documental</a:t>
          </a:r>
        </a:p>
      </dgm:t>
    </dgm:pt>
    <dgm:pt modelId="{0692DDE2-2E3F-4226-ABB3-F24AA83CBD0B}" type="parTrans" cxnId="{1EF6B3BA-E4B1-4E78-85E9-ED50101C7F2B}">
      <dgm:prSet/>
      <dgm:spPr/>
      <dgm:t>
        <a:bodyPr/>
        <a:lstStyle/>
        <a:p>
          <a:endParaRPr lang="es-ES"/>
        </a:p>
      </dgm:t>
    </dgm:pt>
    <dgm:pt modelId="{E3E0F227-9954-4054-AD00-F2898273F712}" type="sibTrans" cxnId="{1EF6B3BA-E4B1-4E78-85E9-ED50101C7F2B}">
      <dgm:prSet/>
      <dgm:spPr/>
      <dgm:t>
        <a:bodyPr/>
        <a:lstStyle/>
        <a:p>
          <a:endParaRPr lang="es-ES"/>
        </a:p>
      </dgm:t>
    </dgm:pt>
    <dgm:pt modelId="{85664E39-3778-4F71-BCF2-19A4C2E30481}">
      <dgm:prSet phldrT="[Texto]">
        <dgm:style>
          <a:lnRef idx="2">
            <a:schemeClr val="accent3"/>
          </a:lnRef>
          <a:fillRef idx="1">
            <a:schemeClr val="lt1"/>
          </a:fillRef>
          <a:effectRef idx="0">
            <a:schemeClr val="accent3"/>
          </a:effectRef>
          <a:fontRef idx="minor">
            <a:schemeClr val="dk1"/>
          </a:fontRef>
        </dgm:style>
      </dgm:prSet>
      <dgm:spPr/>
      <dgm:t>
        <a:bodyPr/>
        <a:lstStyle/>
        <a:p>
          <a:r>
            <a:rPr lang="es-ES" dirty="0"/>
            <a:t>Ubicación en el espacio físico</a:t>
          </a:r>
        </a:p>
      </dgm:t>
    </dgm:pt>
    <dgm:pt modelId="{DDA34324-CE46-4568-8547-B4033FC25891}" type="parTrans" cxnId="{64FF8398-715B-4110-A89D-443866EF9E6E}">
      <dgm:prSet/>
      <dgm:spPr/>
      <dgm:t>
        <a:bodyPr/>
        <a:lstStyle/>
        <a:p>
          <a:endParaRPr lang="es-ES"/>
        </a:p>
      </dgm:t>
    </dgm:pt>
    <dgm:pt modelId="{913397A7-6015-4723-A752-C756A1338E5A}" type="sibTrans" cxnId="{64FF8398-715B-4110-A89D-443866EF9E6E}">
      <dgm:prSet/>
      <dgm:spPr/>
      <dgm:t>
        <a:bodyPr/>
        <a:lstStyle/>
        <a:p>
          <a:endParaRPr lang="es-ES"/>
        </a:p>
      </dgm:t>
    </dgm:pt>
    <dgm:pt modelId="{AB1BDDD6-6F42-4046-BF27-8C4915A01663}" type="pres">
      <dgm:prSet presAssocID="{C78D313F-9800-4527-8D8B-EF93332C62C0}" presName="Name0" presStyleCnt="0">
        <dgm:presLayoutVars>
          <dgm:chPref val="1"/>
          <dgm:dir/>
          <dgm:animOne val="branch"/>
          <dgm:animLvl val="lvl"/>
          <dgm:resizeHandles/>
        </dgm:presLayoutVars>
      </dgm:prSet>
      <dgm:spPr/>
    </dgm:pt>
    <dgm:pt modelId="{5FA86FE0-928D-49F0-908B-D32E278B1E1E}" type="pres">
      <dgm:prSet presAssocID="{0376C413-96FD-4BE9-9C73-78AC433B99FB}" presName="vertOne" presStyleCnt="0"/>
      <dgm:spPr/>
    </dgm:pt>
    <dgm:pt modelId="{9AECC907-CDDA-407D-B180-563E237DECD3}" type="pres">
      <dgm:prSet presAssocID="{0376C413-96FD-4BE9-9C73-78AC433B99FB}" presName="txOne" presStyleLbl="node0" presStyleIdx="0" presStyleCnt="1" custLinFactNeighborX="-1313" custLinFactNeighborY="-1927">
        <dgm:presLayoutVars>
          <dgm:chPref val="3"/>
        </dgm:presLayoutVars>
      </dgm:prSet>
      <dgm:spPr/>
    </dgm:pt>
    <dgm:pt modelId="{4FCA54FB-02DD-4CBA-B921-ECA15A9E724A}" type="pres">
      <dgm:prSet presAssocID="{0376C413-96FD-4BE9-9C73-78AC433B99FB}" presName="parTransOne" presStyleCnt="0"/>
      <dgm:spPr/>
    </dgm:pt>
    <dgm:pt modelId="{9FF77A35-AA8C-42AF-B23C-452FD0C77C96}" type="pres">
      <dgm:prSet presAssocID="{0376C413-96FD-4BE9-9C73-78AC433B99FB}" presName="horzOne" presStyleCnt="0"/>
      <dgm:spPr/>
    </dgm:pt>
    <dgm:pt modelId="{F8CF6CCB-5987-4FE8-BDCB-0C3BAE717828}" type="pres">
      <dgm:prSet presAssocID="{53E43C38-8738-4BC3-A9A8-928B73738324}" presName="vertTwo" presStyleCnt="0"/>
      <dgm:spPr/>
    </dgm:pt>
    <dgm:pt modelId="{3F4C2262-7D44-41F4-8DB4-B3699771F1FE}" type="pres">
      <dgm:prSet presAssocID="{53E43C38-8738-4BC3-A9A8-928B73738324}" presName="txTwo" presStyleLbl="node2" presStyleIdx="0" presStyleCnt="2">
        <dgm:presLayoutVars>
          <dgm:chPref val="3"/>
        </dgm:presLayoutVars>
      </dgm:prSet>
      <dgm:spPr/>
    </dgm:pt>
    <dgm:pt modelId="{EF86F97C-0FA9-4778-88D8-D01E1091B382}" type="pres">
      <dgm:prSet presAssocID="{53E43C38-8738-4BC3-A9A8-928B73738324}" presName="parTransTwo" presStyleCnt="0"/>
      <dgm:spPr/>
    </dgm:pt>
    <dgm:pt modelId="{56C1E77D-4FEC-483E-92F9-2284B5252D9B}" type="pres">
      <dgm:prSet presAssocID="{53E43C38-8738-4BC3-A9A8-928B73738324}" presName="horzTwo" presStyleCnt="0"/>
      <dgm:spPr/>
    </dgm:pt>
    <dgm:pt modelId="{AE47691E-69E8-4224-B1D5-B62F2A19E17E}" type="pres">
      <dgm:prSet presAssocID="{DB9636A6-EEF7-4778-956E-6C92ABE84759}" presName="vertThree" presStyleCnt="0"/>
      <dgm:spPr/>
    </dgm:pt>
    <dgm:pt modelId="{C9DB2FA1-C9C2-417F-AC46-253B203798D4}" type="pres">
      <dgm:prSet presAssocID="{DB9636A6-EEF7-4778-956E-6C92ABE84759}" presName="txThree" presStyleLbl="node3" presStyleIdx="0" presStyleCnt="3">
        <dgm:presLayoutVars>
          <dgm:chPref val="3"/>
        </dgm:presLayoutVars>
      </dgm:prSet>
      <dgm:spPr/>
    </dgm:pt>
    <dgm:pt modelId="{5B786A59-F56C-433F-A9CB-86E5215839BA}" type="pres">
      <dgm:prSet presAssocID="{DB9636A6-EEF7-4778-956E-6C92ABE84759}" presName="horzThree" presStyleCnt="0"/>
      <dgm:spPr/>
    </dgm:pt>
    <dgm:pt modelId="{D78622AC-E756-4947-891A-17F537604C40}" type="pres">
      <dgm:prSet presAssocID="{946EB0B8-5571-4A78-B2EC-F6B800EA2BEB}" presName="sibSpaceThree" presStyleCnt="0"/>
      <dgm:spPr/>
    </dgm:pt>
    <dgm:pt modelId="{32AE213B-1D00-4E65-B4FE-9AD606636144}" type="pres">
      <dgm:prSet presAssocID="{7AC15E62-FD08-4DF7-B903-1F338B8E1961}" presName="vertThree" presStyleCnt="0"/>
      <dgm:spPr/>
    </dgm:pt>
    <dgm:pt modelId="{2AC370FA-3E58-487C-8DE4-46349A144EF1}" type="pres">
      <dgm:prSet presAssocID="{7AC15E62-FD08-4DF7-B903-1F338B8E1961}" presName="txThree" presStyleLbl="node3" presStyleIdx="1" presStyleCnt="3">
        <dgm:presLayoutVars>
          <dgm:chPref val="3"/>
        </dgm:presLayoutVars>
      </dgm:prSet>
      <dgm:spPr/>
    </dgm:pt>
    <dgm:pt modelId="{5BE10672-F677-4F80-B5B5-261090034B18}" type="pres">
      <dgm:prSet presAssocID="{7AC15E62-FD08-4DF7-B903-1F338B8E1961}" presName="horzThree" presStyleCnt="0"/>
      <dgm:spPr/>
    </dgm:pt>
    <dgm:pt modelId="{6379185D-6C9A-4B10-AD17-A826501D11A1}" type="pres">
      <dgm:prSet presAssocID="{694EBE55-FEBB-4CB6-8B91-E62269DA6624}" presName="sibSpaceTwo" presStyleCnt="0"/>
      <dgm:spPr/>
    </dgm:pt>
    <dgm:pt modelId="{A0CC3443-157B-4857-8B9E-BC7266D31B73}" type="pres">
      <dgm:prSet presAssocID="{CB65F0EE-397E-4277-AC33-64AA82FEF15F}" presName="vertTwo" presStyleCnt="0"/>
      <dgm:spPr/>
    </dgm:pt>
    <dgm:pt modelId="{EC310921-2441-4711-9213-EDF3BF5176D2}" type="pres">
      <dgm:prSet presAssocID="{CB65F0EE-397E-4277-AC33-64AA82FEF15F}" presName="txTwo" presStyleLbl="node2" presStyleIdx="1" presStyleCnt="2">
        <dgm:presLayoutVars>
          <dgm:chPref val="3"/>
        </dgm:presLayoutVars>
      </dgm:prSet>
      <dgm:spPr/>
    </dgm:pt>
    <dgm:pt modelId="{A25FBBD5-B759-4B0E-8318-7A960F4B44B8}" type="pres">
      <dgm:prSet presAssocID="{CB65F0EE-397E-4277-AC33-64AA82FEF15F}" presName="parTransTwo" presStyleCnt="0"/>
      <dgm:spPr/>
    </dgm:pt>
    <dgm:pt modelId="{763553B7-2362-40FA-800A-D7418E0D9799}" type="pres">
      <dgm:prSet presAssocID="{CB65F0EE-397E-4277-AC33-64AA82FEF15F}" presName="horzTwo" presStyleCnt="0"/>
      <dgm:spPr/>
    </dgm:pt>
    <dgm:pt modelId="{4CC14D11-C9DF-454C-AE25-AF0CAF6D0443}" type="pres">
      <dgm:prSet presAssocID="{85664E39-3778-4F71-BCF2-19A4C2E30481}" presName="vertThree" presStyleCnt="0"/>
      <dgm:spPr/>
    </dgm:pt>
    <dgm:pt modelId="{0D530CCE-89D8-4D70-BBA3-AAD9FE54EE33}" type="pres">
      <dgm:prSet presAssocID="{85664E39-3778-4F71-BCF2-19A4C2E30481}" presName="txThree" presStyleLbl="node3" presStyleIdx="2" presStyleCnt="3">
        <dgm:presLayoutVars>
          <dgm:chPref val="3"/>
        </dgm:presLayoutVars>
      </dgm:prSet>
      <dgm:spPr/>
    </dgm:pt>
    <dgm:pt modelId="{910D50A5-98ED-434E-9BC9-1647E5FD64E0}" type="pres">
      <dgm:prSet presAssocID="{85664E39-3778-4F71-BCF2-19A4C2E30481}" presName="horzThree" presStyleCnt="0"/>
      <dgm:spPr/>
    </dgm:pt>
  </dgm:ptLst>
  <dgm:cxnLst>
    <dgm:cxn modelId="{9F3DE800-376C-43EB-A724-49D4652FDE59}" srcId="{0376C413-96FD-4BE9-9C73-78AC433B99FB}" destId="{CB65F0EE-397E-4277-AC33-64AA82FEF15F}" srcOrd="1" destOrd="0" parTransId="{CE38188F-79EA-4AF1-AC2C-2B57D11ABDE6}" sibTransId="{31D4347D-A87D-4652-BD97-AC0228DC9423}"/>
    <dgm:cxn modelId="{FD7ABA03-185E-4B8B-8D94-3AEAB9C9B1B3}" type="presOf" srcId="{7AC15E62-FD08-4DF7-B903-1F338B8E1961}" destId="{2AC370FA-3E58-487C-8DE4-46349A144EF1}" srcOrd="0" destOrd="0" presId="urn:microsoft.com/office/officeart/2005/8/layout/hierarchy4"/>
    <dgm:cxn modelId="{E7DE4A20-9168-4E1A-8599-2498A455A264}" type="presOf" srcId="{53E43C38-8738-4BC3-A9A8-928B73738324}" destId="{3F4C2262-7D44-41F4-8DB4-B3699771F1FE}" srcOrd="0" destOrd="0" presId="urn:microsoft.com/office/officeart/2005/8/layout/hierarchy4"/>
    <dgm:cxn modelId="{C66FF63B-3BD5-4880-A7D9-D38A3B9F4C67}" type="presOf" srcId="{CB65F0EE-397E-4277-AC33-64AA82FEF15F}" destId="{EC310921-2441-4711-9213-EDF3BF5176D2}" srcOrd="0" destOrd="0" presId="urn:microsoft.com/office/officeart/2005/8/layout/hierarchy4"/>
    <dgm:cxn modelId="{933BD15B-060A-4370-8C68-08D9840FEFDE}" srcId="{53E43C38-8738-4BC3-A9A8-928B73738324}" destId="{7AC15E62-FD08-4DF7-B903-1F338B8E1961}" srcOrd="1" destOrd="0" parTransId="{ECF4FB6D-4C85-4FF9-AB58-EF0B5B45E69A}" sibTransId="{CFD063AD-6A9B-440B-B7BD-DE1EDBC82769}"/>
    <dgm:cxn modelId="{AE7CF948-97BC-4646-A3AF-A865A11390B4}" type="presOf" srcId="{DB9636A6-EEF7-4778-956E-6C92ABE84759}" destId="{C9DB2FA1-C9C2-417F-AC46-253B203798D4}" srcOrd="0" destOrd="0" presId="urn:microsoft.com/office/officeart/2005/8/layout/hierarchy4"/>
    <dgm:cxn modelId="{5101606F-F4B8-4910-A68D-267FF6BB9D77}" srcId="{53E43C38-8738-4BC3-A9A8-928B73738324}" destId="{DB9636A6-EEF7-4778-956E-6C92ABE84759}" srcOrd="0" destOrd="0" parTransId="{AE27DBF2-264B-4842-B48B-8B2B1786D3CD}" sibTransId="{946EB0B8-5571-4A78-B2EC-F6B800EA2BEB}"/>
    <dgm:cxn modelId="{3A7F1D7B-9ACD-4A9F-8F59-6EFE1B4E664D}" srcId="{0376C413-96FD-4BE9-9C73-78AC433B99FB}" destId="{53E43C38-8738-4BC3-A9A8-928B73738324}" srcOrd="0" destOrd="0" parTransId="{F348A549-741B-4A38-B1E7-D7E57FBFCCF7}" sibTransId="{694EBE55-FEBB-4CB6-8B91-E62269DA6624}"/>
    <dgm:cxn modelId="{64FF8398-715B-4110-A89D-443866EF9E6E}" srcId="{CB65F0EE-397E-4277-AC33-64AA82FEF15F}" destId="{85664E39-3778-4F71-BCF2-19A4C2E30481}" srcOrd="0" destOrd="0" parTransId="{DDA34324-CE46-4568-8547-B4033FC25891}" sibTransId="{913397A7-6015-4723-A752-C756A1338E5A}"/>
    <dgm:cxn modelId="{C8826BA2-AF43-4481-9625-E8E4519E9741}" type="presOf" srcId="{C78D313F-9800-4527-8D8B-EF93332C62C0}" destId="{AB1BDDD6-6F42-4046-BF27-8C4915A01663}" srcOrd="0" destOrd="0" presId="urn:microsoft.com/office/officeart/2005/8/layout/hierarchy4"/>
    <dgm:cxn modelId="{1EF6B3BA-E4B1-4E78-85E9-ED50101C7F2B}" srcId="{C78D313F-9800-4527-8D8B-EF93332C62C0}" destId="{0376C413-96FD-4BE9-9C73-78AC433B99FB}" srcOrd="0" destOrd="0" parTransId="{0692DDE2-2E3F-4226-ABB3-F24AA83CBD0B}" sibTransId="{E3E0F227-9954-4054-AD00-F2898273F712}"/>
    <dgm:cxn modelId="{A88D04CA-64D9-4510-A1EF-BF5006703009}" type="presOf" srcId="{0376C413-96FD-4BE9-9C73-78AC433B99FB}" destId="{9AECC907-CDDA-407D-B180-563E237DECD3}" srcOrd="0" destOrd="0" presId="urn:microsoft.com/office/officeart/2005/8/layout/hierarchy4"/>
    <dgm:cxn modelId="{B19A7ECC-48EB-4797-B8A6-AFFD3A637CB5}" type="presOf" srcId="{85664E39-3778-4F71-BCF2-19A4C2E30481}" destId="{0D530CCE-89D8-4D70-BBA3-AAD9FE54EE33}" srcOrd="0" destOrd="0" presId="urn:microsoft.com/office/officeart/2005/8/layout/hierarchy4"/>
    <dgm:cxn modelId="{72057288-A4B2-4169-9789-CF2CAB209253}" type="presParOf" srcId="{AB1BDDD6-6F42-4046-BF27-8C4915A01663}" destId="{5FA86FE0-928D-49F0-908B-D32E278B1E1E}" srcOrd="0" destOrd="0" presId="urn:microsoft.com/office/officeart/2005/8/layout/hierarchy4"/>
    <dgm:cxn modelId="{3CDC5718-CDFD-4DBC-A901-8A8F17047621}" type="presParOf" srcId="{5FA86FE0-928D-49F0-908B-D32E278B1E1E}" destId="{9AECC907-CDDA-407D-B180-563E237DECD3}" srcOrd="0" destOrd="0" presId="urn:microsoft.com/office/officeart/2005/8/layout/hierarchy4"/>
    <dgm:cxn modelId="{A145ABB9-75A8-45C4-B5CD-9B305B28267D}" type="presParOf" srcId="{5FA86FE0-928D-49F0-908B-D32E278B1E1E}" destId="{4FCA54FB-02DD-4CBA-B921-ECA15A9E724A}" srcOrd="1" destOrd="0" presId="urn:microsoft.com/office/officeart/2005/8/layout/hierarchy4"/>
    <dgm:cxn modelId="{7CB2FEC6-8B9B-4195-ABD3-FC5DA26D61F9}" type="presParOf" srcId="{5FA86FE0-928D-49F0-908B-D32E278B1E1E}" destId="{9FF77A35-AA8C-42AF-B23C-452FD0C77C96}" srcOrd="2" destOrd="0" presId="urn:microsoft.com/office/officeart/2005/8/layout/hierarchy4"/>
    <dgm:cxn modelId="{FF088094-935A-425E-9A87-3DC515553D80}" type="presParOf" srcId="{9FF77A35-AA8C-42AF-B23C-452FD0C77C96}" destId="{F8CF6CCB-5987-4FE8-BDCB-0C3BAE717828}" srcOrd="0" destOrd="0" presId="urn:microsoft.com/office/officeart/2005/8/layout/hierarchy4"/>
    <dgm:cxn modelId="{10409A91-2D5C-47DF-9986-7648822FB3B1}" type="presParOf" srcId="{F8CF6CCB-5987-4FE8-BDCB-0C3BAE717828}" destId="{3F4C2262-7D44-41F4-8DB4-B3699771F1FE}" srcOrd="0" destOrd="0" presId="urn:microsoft.com/office/officeart/2005/8/layout/hierarchy4"/>
    <dgm:cxn modelId="{342E561A-64DD-44A6-BCC4-1961DE65D2D9}" type="presParOf" srcId="{F8CF6CCB-5987-4FE8-BDCB-0C3BAE717828}" destId="{EF86F97C-0FA9-4778-88D8-D01E1091B382}" srcOrd="1" destOrd="0" presId="urn:microsoft.com/office/officeart/2005/8/layout/hierarchy4"/>
    <dgm:cxn modelId="{C762A593-EA05-4E3E-8047-A275D0CEE6DA}" type="presParOf" srcId="{F8CF6CCB-5987-4FE8-BDCB-0C3BAE717828}" destId="{56C1E77D-4FEC-483E-92F9-2284B5252D9B}" srcOrd="2" destOrd="0" presId="urn:microsoft.com/office/officeart/2005/8/layout/hierarchy4"/>
    <dgm:cxn modelId="{58A383DF-8007-45DE-A399-87EE07FD6034}" type="presParOf" srcId="{56C1E77D-4FEC-483E-92F9-2284B5252D9B}" destId="{AE47691E-69E8-4224-B1D5-B62F2A19E17E}" srcOrd="0" destOrd="0" presId="urn:microsoft.com/office/officeart/2005/8/layout/hierarchy4"/>
    <dgm:cxn modelId="{F861CCBF-946F-4B4E-85B7-9557C62EF83C}" type="presParOf" srcId="{AE47691E-69E8-4224-B1D5-B62F2A19E17E}" destId="{C9DB2FA1-C9C2-417F-AC46-253B203798D4}" srcOrd="0" destOrd="0" presId="urn:microsoft.com/office/officeart/2005/8/layout/hierarchy4"/>
    <dgm:cxn modelId="{131140BC-D4A5-4A8B-8C17-C63F40BFFB43}" type="presParOf" srcId="{AE47691E-69E8-4224-B1D5-B62F2A19E17E}" destId="{5B786A59-F56C-433F-A9CB-86E5215839BA}" srcOrd="1" destOrd="0" presId="urn:microsoft.com/office/officeart/2005/8/layout/hierarchy4"/>
    <dgm:cxn modelId="{33D9709D-EE57-43F6-A5FA-F3AB5D80CC2B}" type="presParOf" srcId="{56C1E77D-4FEC-483E-92F9-2284B5252D9B}" destId="{D78622AC-E756-4947-891A-17F537604C40}" srcOrd="1" destOrd="0" presId="urn:microsoft.com/office/officeart/2005/8/layout/hierarchy4"/>
    <dgm:cxn modelId="{2D261E11-3188-461F-9B57-9C4837063DA2}" type="presParOf" srcId="{56C1E77D-4FEC-483E-92F9-2284B5252D9B}" destId="{32AE213B-1D00-4E65-B4FE-9AD606636144}" srcOrd="2" destOrd="0" presId="urn:microsoft.com/office/officeart/2005/8/layout/hierarchy4"/>
    <dgm:cxn modelId="{49790021-CBDE-4A43-8D2B-0D36D976DBFF}" type="presParOf" srcId="{32AE213B-1D00-4E65-B4FE-9AD606636144}" destId="{2AC370FA-3E58-487C-8DE4-46349A144EF1}" srcOrd="0" destOrd="0" presId="urn:microsoft.com/office/officeart/2005/8/layout/hierarchy4"/>
    <dgm:cxn modelId="{D56248A1-23C9-407C-99E3-CE893E562478}" type="presParOf" srcId="{32AE213B-1D00-4E65-B4FE-9AD606636144}" destId="{5BE10672-F677-4F80-B5B5-261090034B18}" srcOrd="1" destOrd="0" presId="urn:microsoft.com/office/officeart/2005/8/layout/hierarchy4"/>
    <dgm:cxn modelId="{A43FA80E-F4D3-4990-BC1F-09D4807C1185}" type="presParOf" srcId="{9FF77A35-AA8C-42AF-B23C-452FD0C77C96}" destId="{6379185D-6C9A-4B10-AD17-A826501D11A1}" srcOrd="1" destOrd="0" presId="urn:microsoft.com/office/officeart/2005/8/layout/hierarchy4"/>
    <dgm:cxn modelId="{1EE9210E-E345-4A34-A9DE-0F1431BA4E0F}" type="presParOf" srcId="{9FF77A35-AA8C-42AF-B23C-452FD0C77C96}" destId="{A0CC3443-157B-4857-8B9E-BC7266D31B73}" srcOrd="2" destOrd="0" presId="urn:microsoft.com/office/officeart/2005/8/layout/hierarchy4"/>
    <dgm:cxn modelId="{2D300354-77C3-4B98-9AD4-6C5F02C64C24}" type="presParOf" srcId="{A0CC3443-157B-4857-8B9E-BC7266D31B73}" destId="{EC310921-2441-4711-9213-EDF3BF5176D2}" srcOrd="0" destOrd="0" presId="urn:microsoft.com/office/officeart/2005/8/layout/hierarchy4"/>
    <dgm:cxn modelId="{55434E05-BD2F-4979-9DEA-3820014981FC}" type="presParOf" srcId="{A0CC3443-157B-4857-8B9E-BC7266D31B73}" destId="{A25FBBD5-B759-4B0E-8318-7A960F4B44B8}" srcOrd="1" destOrd="0" presId="urn:microsoft.com/office/officeart/2005/8/layout/hierarchy4"/>
    <dgm:cxn modelId="{7D9C53C0-BEC3-443C-8F18-4275E8D6923F}" type="presParOf" srcId="{A0CC3443-157B-4857-8B9E-BC7266D31B73}" destId="{763553B7-2362-40FA-800A-D7418E0D9799}" srcOrd="2" destOrd="0" presId="urn:microsoft.com/office/officeart/2005/8/layout/hierarchy4"/>
    <dgm:cxn modelId="{DCA6E300-96D5-4250-9CB2-A68FFA05B4AA}" type="presParOf" srcId="{763553B7-2362-40FA-800A-D7418E0D9799}" destId="{4CC14D11-C9DF-454C-AE25-AF0CAF6D0443}" srcOrd="0" destOrd="0" presId="urn:microsoft.com/office/officeart/2005/8/layout/hierarchy4"/>
    <dgm:cxn modelId="{869F4E8F-3359-4DB5-9283-F85B0E870AD5}" type="presParOf" srcId="{4CC14D11-C9DF-454C-AE25-AF0CAF6D0443}" destId="{0D530CCE-89D8-4D70-BBA3-AAD9FE54EE33}" srcOrd="0" destOrd="0" presId="urn:microsoft.com/office/officeart/2005/8/layout/hierarchy4"/>
    <dgm:cxn modelId="{DC0B7E8C-EA18-48C2-868E-EB01C9775F3F}" type="presParOf" srcId="{4CC14D11-C9DF-454C-AE25-AF0CAF6D0443}" destId="{910D50A5-98ED-434E-9BC9-1647E5FD64E0}"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B0A86A-FD79-446A-81CA-664082729781}" type="doc">
      <dgm:prSet loTypeId="urn:microsoft.com/office/officeart/2005/8/layout/hList6" loCatId="list" qsTypeId="urn:microsoft.com/office/officeart/2005/8/quickstyle/simple1" qsCatId="simple" csTypeId="urn:microsoft.com/office/officeart/2005/8/colors/accent1_1" csCatId="accent1" phldr="1"/>
      <dgm:spPr/>
      <dgm:t>
        <a:bodyPr/>
        <a:lstStyle/>
        <a:p>
          <a:endParaRPr lang="es-CR"/>
        </a:p>
      </dgm:t>
    </dgm:pt>
    <dgm:pt modelId="{DA690403-37BB-4EFA-A37B-FF8DE92D1CE6}">
      <dgm:prSet phldrT="[Texto]"/>
      <dgm:spPr/>
      <dgm:t>
        <a:bodyPr/>
        <a:lstStyle/>
        <a:p>
          <a:r>
            <a:rPr lang="es-CR"/>
            <a:t>Oficina</a:t>
          </a:r>
        </a:p>
      </dgm:t>
    </dgm:pt>
    <dgm:pt modelId="{2CF88B2F-8E2D-4437-AA78-7E1FCADFDFD3}" type="parTrans" cxnId="{8C4DEF05-1E73-464B-A38A-A071A47B9248}">
      <dgm:prSet/>
      <dgm:spPr/>
      <dgm:t>
        <a:bodyPr/>
        <a:lstStyle/>
        <a:p>
          <a:endParaRPr lang="es-CR"/>
        </a:p>
      </dgm:t>
    </dgm:pt>
    <dgm:pt modelId="{2F6B915E-90D7-47B8-A03A-673D8B684808}" type="sibTrans" cxnId="{8C4DEF05-1E73-464B-A38A-A071A47B9248}">
      <dgm:prSet/>
      <dgm:spPr/>
      <dgm:t>
        <a:bodyPr/>
        <a:lstStyle/>
        <a:p>
          <a:endParaRPr lang="es-CR"/>
        </a:p>
      </dgm:t>
    </dgm:pt>
    <dgm:pt modelId="{DED1AC1C-A049-47E8-9726-B38827042F17}">
      <dgm:prSet phldrT="[Texto]"/>
      <dgm:spPr/>
      <dgm:t>
        <a:bodyPr/>
        <a:lstStyle/>
        <a:p>
          <a:r>
            <a:rPr lang="es-CR"/>
            <a:t>Archivadores</a:t>
          </a:r>
        </a:p>
      </dgm:t>
    </dgm:pt>
    <dgm:pt modelId="{5A2FD9F7-86DF-4E65-94C3-4D239404BE79}" type="parTrans" cxnId="{DC39B334-4844-4ED7-AC93-EA586FCC0EDB}">
      <dgm:prSet/>
      <dgm:spPr/>
      <dgm:t>
        <a:bodyPr/>
        <a:lstStyle/>
        <a:p>
          <a:endParaRPr lang="es-CR"/>
        </a:p>
      </dgm:t>
    </dgm:pt>
    <dgm:pt modelId="{027F5FA2-D6C3-4933-AE7D-0E0605999C72}" type="sibTrans" cxnId="{DC39B334-4844-4ED7-AC93-EA586FCC0EDB}">
      <dgm:prSet/>
      <dgm:spPr/>
      <dgm:t>
        <a:bodyPr/>
        <a:lstStyle/>
        <a:p>
          <a:endParaRPr lang="es-CR"/>
        </a:p>
      </dgm:t>
    </dgm:pt>
    <dgm:pt modelId="{8D01367E-1296-4ADA-8D9C-3EE3230CF43E}">
      <dgm:prSet phldrT="[Texto]"/>
      <dgm:spPr/>
      <dgm:t>
        <a:bodyPr/>
        <a:lstStyle/>
        <a:p>
          <a:r>
            <a:rPr lang="es-CR"/>
            <a:t>Estantería metálica</a:t>
          </a:r>
        </a:p>
      </dgm:t>
    </dgm:pt>
    <dgm:pt modelId="{A70479D7-FA5F-4B60-8F4F-561DFAFC2F21}" type="parTrans" cxnId="{B9BC857A-5B5F-4866-B537-0E50BF527B0D}">
      <dgm:prSet/>
      <dgm:spPr/>
      <dgm:t>
        <a:bodyPr/>
        <a:lstStyle/>
        <a:p>
          <a:endParaRPr lang="es-CR"/>
        </a:p>
      </dgm:t>
    </dgm:pt>
    <dgm:pt modelId="{6EA5144F-236A-43BA-BC8D-3176344F3059}" type="sibTrans" cxnId="{B9BC857A-5B5F-4866-B537-0E50BF527B0D}">
      <dgm:prSet/>
      <dgm:spPr/>
      <dgm:t>
        <a:bodyPr/>
        <a:lstStyle/>
        <a:p>
          <a:endParaRPr lang="es-CR"/>
        </a:p>
      </dgm:t>
    </dgm:pt>
    <dgm:pt modelId="{FEADB665-ACA0-47E5-BAE5-FA03EEB799C7}">
      <dgm:prSet phldrT="[Texto]"/>
      <dgm:spPr/>
      <dgm:t>
        <a:bodyPr/>
        <a:lstStyle/>
        <a:p>
          <a:r>
            <a:rPr lang="es-CR"/>
            <a:t>Documentos</a:t>
          </a:r>
        </a:p>
      </dgm:t>
    </dgm:pt>
    <dgm:pt modelId="{3FAA56EB-4C0B-42AB-84D9-C9DFFB85EAE7}" type="parTrans" cxnId="{D6E1BA20-3034-410A-93F8-2F87DB49E231}">
      <dgm:prSet/>
      <dgm:spPr/>
      <dgm:t>
        <a:bodyPr/>
        <a:lstStyle/>
        <a:p>
          <a:endParaRPr lang="es-CR"/>
        </a:p>
      </dgm:t>
    </dgm:pt>
    <dgm:pt modelId="{98921996-DA2F-46E4-95F0-88139372D218}" type="sibTrans" cxnId="{D6E1BA20-3034-410A-93F8-2F87DB49E231}">
      <dgm:prSet/>
      <dgm:spPr/>
      <dgm:t>
        <a:bodyPr/>
        <a:lstStyle/>
        <a:p>
          <a:endParaRPr lang="es-CR"/>
        </a:p>
      </dgm:t>
    </dgm:pt>
    <dgm:pt modelId="{1D3AFBE3-E40B-4490-AD41-E40D2726F14A}">
      <dgm:prSet phldrT="[Texto]"/>
      <dgm:spPr/>
      <dgm:t>
        <a:bodyPr/>
        <a:lstStyle/>
        <a:p>
          <a:r>
            <a:rPr lang="es-CR"/>
            <a:t>Otros muebles</a:t>
          </a:r>
        </a:p>
      </dgm:t>
    </dgm:pt>
    <dgm:pt modelId="{8D0CDFBB-EF77-42A8-89A9-E1457292F1C3}" type="parTrans" cxnId="{564509D3-8E80-4AF4-96CA-D9A2D78B8822}">
      <dgm:prSet/>
      <dgm:spPr/>
      <dgm:t>
        <a:bodyPr/>
        <a:lstStyle/>
        <a:p>
          <a:endParaRPr lang="es-CR"/>
        </a:p>
      </dgm:t>
    </dgm:pt>
    <dgm:pt modelId="{8BA6DFA8-1B76-4B8C-A941-9E151E3180CA}" type="sibTrans" cxnId="{564509D3-8E80-4AF4-96CA-D9A2D78B8822}">
      <dgm:prSet/>
      <dgm:spPr/>
      <dgm:t>
        <a:bodyPr/>
        <a:lstStyle/>
        <a:p>
          <a:endParaRPr lang="es-CR"/>
        </a:p>
      </dgm:t>
    </dgm:pt>
    <dgm:pt modelId="{759967A2-980F-4C91-8C91-5688C753E651}">
      <dgm:prSet phldrT="[Texto]"/>
      <dgm:spPr/>
      <dgm:t>
        <a:bodyPr/>
        <a:lstStyle/>
        <a:p>
          <a:r>
            <a:rPr lang="es-CR"/>
            <a:t>Soporte</a:t>
          </a:r>
        </a:p>
      </dgm:t>
    </dgm:pt>
    <dgm:pt modelId="{92C7A065-A16F-41F9-8F1C-0C0E43FB71B0}" type="parTrans" cxnId="{40C57829-6A66-45FA-AF9E-0ACB8A10C4D4}">
      <dgm:prSet/>
      <dgm:spPr/>
      <dgm:t>
        <a:bodyPr/>
        <a:lstStyle/>
        <a:p>
          <a:endParaRPr lang="es-CR"/>
        </a:p>
      </dgm:t>
    </dgm:pt>
    <dgm:pt modelId="{FBF82AC6-9231-4345-A254-716070AB3FA7}" type="sibTrans" cxnId="{40C57829-6A66-45FA-AF9E-0ACB8A10C4D4}">
      <dgm:prSet/>
      <dgm:spPr/>
      <dgm:t>
        <a:bodyPr/>
        <a:lstStyle/>
        <a:p>
          <a:endParaRPr lang="es-CR"/>
        </a:p>
      </dgm:t>
    </dgm:pt>
    <dgm:pt modelId="{8475BD07-AF1C-4927-ABB6-46F0E1E3C51D}">
      <dgm:prSet phldrT="[Texto]"/>
      <dgm:spPr/>
      <dgm:t>
        <a:bodyPr/>
        <a:lstStyle/>
        <a:p>
          <a:r>
            <a:rPr lang="es-CR" dirty="0"/>
            <a:t>Unidad documental simple</a:t>
          </a:r>
        </a:p>
      </dgm:t>
    </dgm:pt>
    <dgm:pt modelId="{484CCE03-E5DA-4FBA-B9C0-63FC8FD62AFE}" type="parTrans" cxnId="{0BB28B44-EC1F-4A59-B336-F914F7348EC6}">
      <dgm:prSet/>
      <dgm:spPr/>
      <dgm:t>
        <a:bodyPr/>
        <a:lstStyle/>
        <a:p>
          <a:endParaRPr lang="es-CR"/>
        </a:p>
      </dgm:t>
    </dgm:pt>
    <dgm:pt modelId="{7775E4E6-F7F8-4685-B2FC-08EB303A65E2}" type="sibTrans" cxnId="{0BB28B44-EC1F-4A59-B336-F914F7348EC6}">
      <dgm:prSet/>
      <dgm:spPr/>
      <dgm:t>
        <a:bodyPr/>
        <a:lstStyle/>
        <a:p>
          <a:endParaRPr lang="es-CR"/>
        </a:p>
      </dgm:t>
    </dgm:pt>
    <dgm:pt modelId="{4B4BD4EE-7DA9-4F9D-A171-76C4E7CE8808}">
      <dgm:prSet phldrT="[Texto]"/>
      <dgm:spPr/>
      <dgm:t>
        <a:bodyPr/>
        <a:lstStyle/>
        <a:p>
          <a:r>
            <a:rPr lang="es-CR"/>
            <a:t>Unidad documental compuesta</a:t>
          </a:r>
        </a:p>
      </dgm:t>
    </dgm:pt>
    <dgm:pt modelId="{5BFE1F2A-0B46-40F9-96D0-CE26E407458B}" type="parTrans" cxnId="{BE69D959-FC43-48B8-AD5F-836395A158A0}">
      <dgm:prSet/>
      <dgm:spPr/>
      <dgm:t>
        <a:bodyPr/>
        <a:lstStyle/>
        <a:p>
          <a:endParaRPr lang="es-CR"/>
        </a:p>
      </dgm:t>
    </dgm:pt>
    <dgm:pt modelId="{9BC9F956-CDB1-4FE0-B0EC-FC6CA586DE07}" type="sibTrans" cxnId="{BE69D959-FC43-48B8-AD5F-836395A158A0}">
      <dgm:prSet/>
      <dgm:spPr/>
      <dgm:t>
        <a:bodyPr/>
        <a:lstStyle/>
        <a:p>
          <a:endParaRPr lang="es-CR"/>
        </a:p>
      </dgm:t>
    </dgm:pt>
    <dgm:pt modelId="{ED72E7E8-132F-4B02-9007-4356131E01E8}">
      <dgm:prSet phldrT="[Texto]"/>
      <dgm:spPr/>
      <dgm:t>
        <a:bodyPr/>
        <a:lstStyle/>
        <a:p>
          <a:r>
            <a:rPr lang="es-CR"/>
            <a:t>Papel</a:t>
          </a:r>
        </a:p>
      </dgm:t>
    </dgm:pt>
    <dgm:pt modelId="{E844787B-3793-4752-B63C-7944DB908B4D}" type="parTrans" cxnId="{BDCA8771-6F9F-486E-BB34-FB56B741ABE1}">
      <dgm:prSet/>
      <dgm:spPr/>
      <dgm:t>
        <a:bodyPr/>
        <a:lstStyle/>
        <a:p>
          <a:endParaRPr lang="es-CR"/>
        </a:p>
      </dgm:t>
    </dgm:pt>
    <dgm:pt modelId="{20443FFA-8FD9-499A-A00B-5AD0FB434BF8}" type="sibTrans" cxnId="{BDCA8771-6F9F-486E-BB34-FB56B741ABE1}">
      <dgm:prSet/>
      <dgm:spPr/>
      <dgm:t>
        <a:bodyPr/>
        <a:lstStyle/>
        <a:p>
          <a:endParaRPr lang="es-CR"/>
        </a:p>
      </dgm:t>
    </dgm:pt>
    <dgm:pt modelId="{7A15E3D1-6417-481A-AEA3-0E2ACE282467}">
      <dgm:prSet phldrT="[Texto]"/>
      <dgm:spPr/>
      <dgm:t>
        <a:bodyPr/>
        <a:lstStyle/>
        <a:p>
          <a:r>
            <a:rPr lang="es-CR"/>
            <a:t>Electrónico</a:t>
          </a:r>
        </a:p>
      </dgm:t>
    </dgm:pt>
    <dgm:pt modelId="{05A1B5E6-0C6E-4D92-A87E-B50BC78F75FC}" type="parTrans" cxnId="{00C17467-B8BE-4293-B9F0-81E2E6690028}">
      <dgm:prSet/>
      <dgm:spPr/>
      <dgm:t>
        <a:bodyPr/>
        <a:lstStyle/>
        <a:p>
          <a:endParaRPr lang="es-CR"/>
        </a:p>
      </dgm:t>
    </dgm:pt>
    <dgm:pt modelId="{5A412440-41BD-4692-B4DC-0D981F8A0ABF}" type="sibTrans" cxnId="{00C17467-B8BE-4293-B9F0-81E2E6690028}">
      <dgm:prSet/>
      <dgm:spPr/>
      <dgm:t>
        <a:bodyPr/>
        <a:lstStyle/>
        <a:p>
          <a:endParaRPr lang="es-CR"/>
        </a:p>
      </dgm:t>
    </dgm:pt>
    <dgm:pt modelId="{A5273FF8-2CA3-4C22-A10E-D9C7B85DD999}">
      <dgm:prSet phldrT="[Texto]"/>
      <dgm:spPr/>
      <dgm:t>
        <a:bodyPr/>
        <a:lstStyle/>
        <a:p>
          <a:r>
            <a:rPr lang="es-CR"/>
            <a:t>Audiovisual</a:t>
          </a:r>
        </a:p>
      </dgm:t>
    </dgm:pt>
    <dgm:pt modelId="{CD546A30-AFDE-4DB5-A161-D7270018C3C9}" type="parTrans" cxnId="{498358D0-213D-4939-B363-C66B4700DF37}">
      <dgm:prSet/>
      <dgm:spPr/>
      <dgm:t>
        <a:bodyPr/>
        <a:lstStyle/>
        <a:p>
          <a:endParaRPr lang="es-CR"/>
        </a:p>
      </dgm:t>
    </dgm:pt>
    <dgm:pt modelId="{973692BE-D905-485C-9474-831C88471E75}" type="sibTrans" cxnId="{498358D0-213D-4939-B363-C66B4700DF37}">
      <dgm:prSet/>
      <dgm:spPr/>
      <dgm:t>
        <a:bodyPr/>
        <a:lstStyle/>
        <a:p>
          <a:endParaRPr lang="es-CR"/>
        </a:p>
      </dgm:t>
    </dgm:pt>
    <dgm:pt modelId="{29428A57-D6FA-4770-8BF6-FA02B4D7BBFA}" type="pres">
      <dgm:prSet presAssocID="{A4B0A86A-FD79-446A-81CA-664082729781}" presName="Name0" presStyleCnt="0">
        <dgm:presLayoutVars>
          <dgm:dir/>
          <dgm:resizeHandles val="exact"/>
        </dgm:presLayoutVars>
      </dgm:prSet>
      <dgm:spPr/>
    </dgm:pt>
    <dgm:pt modelId="{918C5AAE-CF98-4A99-BEA9-B6F7C1B6495C}" type="pres">
      <dgm:prSet presAssocID="{DA690403-37BB-4EFA-A37B-FF8DE92D1CE6}" presName="node" presStyleLbl="node1" presStyleIdx="0" presStyleCnt="3">
        <dgm:presLayoutVars>
          <dgm:bulletEnabled val="1"/>
        </dgm:presLayoutVars>
      </dgm:prSet>
      <dgm:spPr/>
    </dgm:pt>
    <dgm:pt modelId="{E68FB5CA-4178-40A0-A226-11462177CC39}" type="pres">
      <dgm:prSet presAssocID="{2F6B915E-90D7-47B8-A03A-673D8B684808}" presName="sibTrans" presStyleCnt="0"/>
      <dgm:spPr/>
    </dgm:pt>
    <dgm:pt modelId="{3A48F579-0C29-428B-A554-D4FD5094BCE9}" type="pres">
      <dgm:prSet presAssocID="{FEADB665-ACA0-47E5-BAE5-FA03EEB799C7}" presName="node" presStyleLbl="node1" presStyleIdx="1" presStyleCnt="3">
        <dgm:presLayoutVars>
          <dgm:bulletEnabled val="1"/>
        </dgm:presLayoutVars>
      </dgm:prSet>
      <dgm:spPr/>
    </dgm:pt>
    <dgm:pt modelId="{B460269D-F382-4E7E-8568-7FF0278384E8}" type="pres">
      <dgm:prSet presAssocID="{98921996-DA2F-46E4-95F0-88139372D218}" presName="sibTrans" presStyleCnt="0"/>
      <dgm:spPr/>
    </dgm:pt>
    <dgm:pt modelId="{E7FD9C68-2DB2-4A55-9549-7520A1A95904}" type="pres">
      <dgm:prSet presAssocID="{759967A2-980F-4C91-8C91-5688C753E651}" presName="node" presStyleLbl="node1" presStyleIdx="2" presStyleCnt="3">
        <dgm:presLayoutVars>
          <dgm:bulletEnabled val="1"/>
        </dgm:presLayoutVars>
      </dgm:prSet>
      <dgm:spPr/>
    </dgm:pt>
  </dgm:ptLst>
  <dgm:cxnLst>
    <dgm:cxn modelId="{8C4DEF05-1E73-464B-A38A-A071A47B9248}" srcId="{A4B0A86A-FD79-446A-81CA-664082729781}" destId="{DA690403-37BB-4EFA-A37B-FF8DE92D1CE6}" srcOrd="0" destOrd="0" parTransId="{2CF88B2F-8E2D-4437-AA78-7E1FCADFDFD3}" sibTransId="{2F6B915E-90D7-47B8-A03A-673D8B684808}"/>
    <dgm:cxn modelId="{D6E1BA20-3034-410A-93F8-2F87DB49E231}" srcId="{A4B0A86A-FD79-446A-81CA-664082729781}" destId="{FEADB665-ACA0-47E5-BAE5-FA03EEB799C7}" srcOrd="1" destOrd="0" parTransId="{3FAA56EB-4C0B-42AB-84D9-C9DFFB85EAE7}" sibTransId="{98921996-DA2F-46E4-95F0-88139372D218}"/>
    <dgm:cxn modelId="{40C57829-6A66-45FA-AF9E-0ACB8A10C4D4}" srcId="{A4B0A86A-FD79-446A-81CA-664082729781}" destId="{759967A2-980F-4C91-8C91-5688C753E651}" srcOrd="2" destOrd="0" parTransId="{92C7A065-A16F-41F9-8F1C-0C0E43FB71B0}" sibTransId="{FBF82AC6-9231-4345-A254-716070AB3FA7}"/>
    <dgm:cxn modelId="{01521D2D-6D95-45E5-B73D-B6D1BA394933}" type="presOf" srcId="{8D01367E-1296-4ADA-8D9C-3EE3230CF43E}" destId="{918C5AAE-CF98-4A99-BEA9-B6F7C1B6495C}" srcOrd="0" destOrd="2" presId="urn:microsoft.com/office/officeart/2005/8/layout/hList6"/>
    <dgm:cxn modelId="{0CD10E32-4CFF-4670-851D-F7051DC18219}" type="presOf" srcId="{1D3AFBE3-E40B-4490-AD41-E40D2726F14A}" destId="{918C5AAE-CF98-4A99-BEA9-B6F7C1B6495C}" srcOrd="0" destOrd="3" presId="urn:microsoft.com/office/officeart/2005/8/layout/hList6"/>
    <dgm:cxn modelId="{DC39B334-4844-4ED7-AC93-EA586FCC0EDB}" srcId="{DA690403-37BB-4EFA-A37B-FF8DE92D1CE6}" destId="{DED1AC1C-A049-47E8-9726-B38827042F17}" srcOrd="0" destOrd="0" parTransId="{5A2FD9F7-86DF-4E65-94C3-4D239404BE79}" sibTransId="{027F5FA2-D6C3-4933-AE7D-0E0605999C72}"/>
    <dgm:cxn modelId="{66DCA85B-E1E5-4B9F-B28C-71ACA4CB9AE6}" type="presOf" srcId="{DA690403-37BB-4EFA-A37B-FF8DE92D1CE6}" destId="{918C5AAE-CF98-4A99-BEA9-B6F7C1B6495C}" srcOrd="0" destOrd="0" presId="urn:microsoft.com/office/officeart/2005/8/layout/hList6"/>
    <dgm:cxn modelId="{C2882063-D098-4560-9865-889548728FC2}" type="presOf" srcId="{A5273FF8-2CA3-4C22-A10E-D9C7B85DD999}" destId="{E7FD9C68-2DB2-4A55-9549-7520A1A95904}" srcOrd="0" destOrd="3" presId="urn:microsoft.com/office/officeart/2005/8/layout/hList6"/>
    <dgm:cxn modelId="{0BB28B44-EC1F-4A59-B336-F914F7348EC6}" srcId="{FEADB665-ACA0-47E5-BAE5-FA03EEB799C7}" destId="{8475BD07-AF1C-4927-ABB6-46F0E1E3C51D}" srcOrd="0" destOrd="0" parTransId="{484CCE03-E5DA-4FBA-B9C0-63FC8FD62AFE}" sibTransId="{7775E4E6-F7F8-4685-B2FC-08EB303A65E2}"/>
    <dgm:cxn modelId="{00C17467-B8BE-4293-B9F0-81E2E6690028}" srcId="{759967A2-980F-4C91-8C91-5688C753E651}" destId="{7A15E3D1-6417-481A-AEA3-0E2ACE282467}" srcOrd="1" destOrd="0" parTransId="{05A1B5E6-0C6E-4D92-A87E-B50BC78F75FC}" sibTransId="{5A412440-41BD-4692-B4DC-0D981F8A0ABF}"/>
    <dgm:cxn modelId="{D9BFD44E-F5ED-42E0-B10C-0A031511988B}" type="presOf" srcId="{DED1AC1C-A049-47E8-9726-B38827042F17}" destId="{918C5AAE-CF98-4A99-BEA9-B6F7C1B6495C}" srcOrd="0" destOrd="1" presId="urn:microsoft.com/office/officeart/2005/8/layout/hList6"/>
    <dgm:cxn modelId="{7EACDA50-192B-4BD4-8B56-C5B8EABF76AE}" type="presOf" srcId="{FEADB665-ACA0-47E5-BAE5-FA03EEB799C7}" destId="{3A48F579-0C29-428B-A554-D4FD5094BCE9}" srcOrd="0" destOrd="0" presId="urn:microsoft.com/office/officeart/2005/8/layout/hList6"/>
    <dgm:cxn modelId="{BDCA8771-6F9F-486E-BB34-FB56B741ABE1}" srcId="{759967A2-980F-4C91-8C91-5688C753E651}" destId="{ED72E7E8-132F-4B02-9007-4356131E01E8}" srcOrd="0" destOrd="0" parTransId="{E844787B-3793-4752-B63C-7944DB908B4D}" sibTransId="{20443FFA-8FD9-499A-A00B-5AD0FB434BF8}"/>
    <dgm:cxn modelId="{B2A8FA77-AE3E-453D-A3A3-54E06CFB9CAF}" type="presOf" srcId="{ED72E7E8-132F-4B02-9007-4356131E01E8}" destId="{E7FD9C68-2DB2-4A55-9549-7520A1A95904}" srcOrd="0" destOrd="1" presId="urn:microsoft.com/office/officeart/2005/8/layout/hList6"/>
    <dgm:cxn modelId="{BE69D959-FC43-48B8-AD5F-836395A158A0}" srcId="{FEADB665-ACA0-47E5-BAE5-FA03EEB799C7}" destId="{4B4BD4EE-7DA9-4F9D-A171-76C4E7CE8808}" srcOrd="1" destOrd="0" parTransId="{5BFE1F2A-0B46-40F9-96D0-CE26E407458B}" sibTransId="{9BC9F956-CDB1-4FE0-B0EC-FC6CA586DE07}"/>
    <dgm:cxn modelId="{B9BC857A-5B5F-4866-B537-0E50BF527B0D}" srcId="{DA690403-37BB-4EFA-A37B-FF8DE92D1CE6}" destId="{8D01367E-1296-4ADA-8D9C-3EE3230CF43E}" srcOrd="1" destOrd="0" parTransId="{A70479D7-FA5F-4B60-8F4F-561DFAFC2F21}" sibTransId="{6EA5144F-236A-43BA-BC8D-3176344F3059}"/>
    <dgm:cxn modelId="{0D478696-08C6-48AF-847A-B66E8EB6654C}" type="presOf" srcId="{759967A2-980F-4C91-8C91-5688C753E651}" destId="{E7FD9C68-2DB2-4A55-9549-7520A1A95904}" srcOrd="0" destOrd="0" presId="urn:microsoft.com/office/officeart/2005/8/layout/hList6"/>
    <dgm:cxn modelId="{30A9EA96-0198-4DD4-8F5C-84501DD82B2A}" type="presOf" srcId="{7A15E3D1-6417-481A-AEA3-0E2ACE282467}" destId="{E7FD9C68-2DB2-4A55-9549-7520A1A95904}" srcOrd="0" destOrd="2" presId="urn:microsoft.com/office/officeart/2005/8/layout/hList6"/>
    <dgm:cxn modelId="{498358D0-213D-4939-B363-C66B4700DF37}" srcId="{759967A2-980F-4C91-8C91-5688C753E651}" destId="{A5273FF8-2CA3-4C22-A10E-D9C7B85DD999}" srcOrd="2" destOrd="0" parTransId="{CD546A30-AFDE-4DB5-A161-D7270018C3C9}" sibTransId="{973692BE-D905-485C-9474-831C88471E75}"/>
    <dgm:cxn modelId="{4729C6D2-462D-460D-9D19-B98661F098E8}" type="presOf" srcId="{A4B0A86A-FD79-446A-81CA-664082729781}" destId="{29428A57-D6FA-4770-8BF6-FA02B4D7BBFA}" srcOrd="0" destOrd="0" presId="urn:microsoft.com/office/officeart/2005/8/layout/hList6"/>
    <dgm:cxn modelId="{564509D3-8E80-4AF4-96CA-D9A2D78B8822}" srcId="{DA690403-37BB-4EFA-A37B-FF8DE92D1CE6}" destId="{1D3AFBE3-E40B-4490-AD41-E40D2726F14A}" srcOrd="2" destOrd="0" parTransId="{8D0CDFBB-EF77-42A8-89A9-E1457292F1C3}" sibTransId="{8BA6DFA8-1B76-4B8C-A941-9E151E3180CA}"/>
    <dgm:cxn modelId="{41B427EF-F3E8-46FE-9B0F-29B935C79C23}" type="presOf" srcId="{4B4BD4EE-7DA9-4F9D-A171-76C4E7CE8808}" destId="{3A48F579-0C29-428B-A554-D4FD5094BCE9}" srcOrd="0" destOrd="2" presId="urn:microsoft.com/office/officeart/2005/8/layout/hList6"/>
    <dgm:cxn modelId="{504AD2FF-ED0E-48CB-AFE5-F88192951664}" type="presOf" srcId="{8475BD07-AF1C-4927-ABB6-46F0E1E3C51D}" destId="{3A48F579-0C29-428B-A554-D4FD5094BCE9}" srcOrd="0" destOrd="1" presId="urn:microsoft.com/office/officeart/2005/8/layout/hList6"/>
    <dgm:cxn modelId="{6FDA6C54-1C6E-4E40-B0D8-86CD21CA7C30}" type="presParOf" srcId="{29428A57-D6FA-4770-8BF6-FA02B4D7BBFA}" destId="{918C5AAE-CF98-4A99-BEA9-B6F7C1B6495C}" srcOrd="0" destOrd="0" presId="urn:microsoft.com/office/officeart/2005/8/layout/hList6"/>
    <dgm:cxn modelId="{0CF407EA-E932-4106-BEF4-A8DC3C5081E1}" type="presParOf" srcId="{29428A57-D6FA-4770-8BF6-FA02B4D7BBFA}" destId="{E68FB5CA-4178-40A0-A226-11462177CC39}" srcOrd="1" destOrd="0" presId="urn:microsoft.com/office/officeart/2005/8/layout/hList6"/>
    <dgm:cxn modelId="{5600E47D-1C83-4B43-B2E8-F256CF09B205}" type="presParOf" srcId="{29428A57-D6FA-4770-8BF6-FA02B4D7BBFA}" destId="{3A48F579-0C29-428B-A554-D4FD5094BCE9}" srcOrd="2" destOrd="0" presId="urn:microsoft.com/office/officeart/2005/8/layout/hList6"/>
    <dgm:cxn modelId="{1E15B429-938B-467A-AA2C-EBE45CEBEA0C}" type="presParOf" srcId="{29428A57-D6FA-4770-8BF6-FA02B4D7BBFA}" destId="{B460269D-F382-4E7E-8568-7FF0278384E8}" srcOrd="3" destOrd="0" presId="urn:microsoft.com/office/officeart/2005/8/layout/hList6"/>
    <dgm:cxn modelId="{1C750276-0D71-423C-B4ED-85E52497C3AF}" type="presParOf" srcId="{29428A57-D6FA-4770-8BF6-FA02B4D7BBFA}" destId="{E7FD9C68-2DB2-4A55-9549-7520A1A95904}"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4FE424-DDE7-4D56-815F-A2BE653BC35D}"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s-ES"/>
        </a:p>
      </dgm:t>
    </dgm:pt>
    <dgm:pt modelId="{9A06948A-D387-43FB-B448-FA72C07DDF07}">
      <dgm:prSet phldrT="[Texto]"/>
      <dgm:spPr/>
      <dgm:t>
        <a:bodyPr/>
        <a:lstStyle/>
        <a:p>
          <a:r>
            <a:rPr lang="es-ES" dirty="0"/>
            <a:t>Métodos de ordenación</a:t>
          </a:r>
        </a:p>
      </dgm:t>
    </dgm:pt>
    <dgm:pt modelId="{ABE25116-7A3F-4586-99C7-40149E1F7BAD}" type="parTrans" cxnId="{10F4DDCF-A36D-4860-B943-F76214BF6BEB}">
      <dgm:prSet/>
      <dgm:spPr/>
      <dgm:t>
        <a:bodyPr/>
        <a:lstStyle/>
        <a:p>
          <a:endParaRPr lang="es-ES"/>
        </a:p>
      </dgm:t>
    </dgm:pt>
    <dgm:pt modelId="{AFB0ADF7-31B4-4A24-939D-38C495126808}" type="sibTrans" cxnId="{10F4DDCF-A36D-4860-B943-F76214BF6BEB}">
      <dgm:prSet/>
      <dgm:spPr/>
      <dgm:t>
        <a:bodyPr/>
        <a:lstStyle/>
        <a:p>
          <a:endParaRPr lang="es-ES"/>
        </a:p>
      </dgm:t>
    </dgm:pt>
    <dgm:pt modelId="{B0517FFC-4352-461F-80AC-71A255294570}">
      <dgm:prSet phldrT="[Texto]" custT="1"/>
      <dgm:spPr/>
      <dgm:t>
        <a:bodyPr/>
        <a:lstStyle/>
        <a:p>
          <a:r>
            <a:rPr lang="es-ES" sz="3600" dirty="0"/>
            <a:t>Unidad documental simple</a:t>
          </a:r>
        </a:p>
      </dgm:t>
    </dgm:pt>
    <dgm:pt modelId="{F2CE74E1-7D61-4FEB-AF2A-09A345CEC532}" type="parTrans" cxnId="{933ED540-E52F-4149-8BC9-9CE7A5D1B813}">
      <dgm:prSet/>
      <dgm:spPr/>
      <dgm:t>
        <a:bodyPr/>
        <a:lstStyle/>
        <a:p>
          <a:endParaRPr lang="es-ES"/>
        </a:p>
      </dgm:t>
    </dgm:pt>
    <dgm:pt modelId="{E519867C-22F0-4A79-B5D0-9E7572F61990}" type="sibTrans" cxnId="{933ED540-E52F-4149-8BC9-9CE7A5D1B813}">
      <dgm:prSet/>
      <dgm:spPr/>
      <dgm:t>
        <a:bodyPr/>
        <a:lstStyle/>
        <a:p>
          <a:endParaRPr lang="es-ES"/>
        </a:p>
      </dgm:t>
    </dgm:pt>
    <dgm:pt modelId="{826D6453-4931-48AD-93A9-537E736ADE5C}">
      <dgm:prSet phldrT="[Texto]" custT="1"/>
      <dgm:spPr/>
      <dgm:t>
        <a:bodyPr/>
        <a:lstStyle/>
        <a:p>
          <a:r>
            <a:rPr lang="es-ES" sz="3600" dirty="0"/>
            <a:t>Unidad documental compuesta</a:t>
          </a:r>
        </a:p>
      </dgm:t>
    </dgm:pt>
    <dgm:pt modelId="{821F40E9-A4FB-4350-BD5F-6315C2B1CE63}" type="parTrans" cxnId="{64E8232F-A3CF-43E4-8F95-5384EC5BA308}">
      <dgm:prSet/>
      <dgm:spPr/>
      <dgm:t>
        <a:bodyPr/>
        <a:lstStyle/>
        <a:p>
          <a:endParaRPr lang="es-ES"/>
        </a:p>
      </dgm:t>
    </dgm:pt>
    <dgm:pt modelId="{17F9B8FF-88D1-4D68-A3AB-5DE1015A0FC1}" type="sibTrans" cxnId="{64E8232F-A3CF-43E4-8F95-5384EC5BA308}">
      <dgm:prSet/>
      <dgm:spPr/>
      <dgm:t>
        <a:bodyPr/>
        <a:lstStyle/>
        <a:p>
          <a:endParaRPr lang="es-ES"/>
        </a:p>
      </dgm:t>
    </dgm:pt>
    <dgm:pt modelId="{F596B94E-DCCB-4508-92DB-B7E168A9268B}">
      <dgm:prSet phldrT="[Texto]" custT="1"/>
      <dgm:spPr/>
      <dgm:t>
        <a:bodyPr/>
        <a:lstStyle/>
        <a:p>
          <a:r>
            <a:rPr lang="es-ES" sz="4000" dirty="0"/>
            <a:t>Expedientes</a:t>
          </a:r>
          <a:endParaRPr lang="es-ES" sz="5400" dirty="0"/>
        </a:p>
      </dgm:t>
    </dgm:pt>
    <dgm:pt modelId="{5D42261C-DB2E-458D-8500-EE27C959C82F}" type="parTrans" cxnId="{866E19C1-BEB2-49FB-85E7-5B02ECF09FFF}">
      <dgm:prSet/>
      <dgm:spPr/>
      <dgm:t>
        <a:bodyPr/>
        <a:lstStyle/>
        <a:p>
          <a:endParaRPr lang="es-ES"/>
        </a:p>
      </dgm:t>
    </dgm:pt>
    <dgm:pt modelId="{DCACAA63-B323-4C15-A311-C0B1D6200B5F}" type="sibTrans" cxnId="{866E19C1-BEB2-49FB-85E7-5B02ECF09FFF}">
      <dgm:prSet/>
      <dgm:spPr/>
      <dgm:t>
        <a:bodyPr/>
        <a:lstStyle/>
        <a:p>
          <a:endParaRPr lang="es-ES"/>
        </a:p>
      </dgm:t>
    </dgm:pt>
    <dgm:pt modelId="{157112E3-AC44-4D5C-A7EA-08F7238832C4}" type="pres">
      <dgm:prSet presAssocID="{004FE424-DDE7-4D56-815F-A2BE653BC35D}" presName="vert0" presStyleCnt="0">
        <dgm:presLayoutVars>
          <dgm:dir/>
          <dgm:animOne val="branch"/>
          <dgm:animLvl val="lvl"/>
        </dgm:presLayoutVars>
      </dgm:prSet>
      <dgm:spPr/>
    </dgm:pt>
    <dgm:pt modelId="{08FBE879-A97D-419C-84E5-2F8F4DEC26BB}" type="pres">
      <dgm:prSet presAssocID="{9A06948A-D387-43FB-B448-FA72C07DDF07}" presName="thickLine" presStyleLbl="alignNode1" presStyleIdx="0" presStyleCnt="1"/>
      <dgm:spPr/>
    </dgm:pt>
    <dgm:pt modelId="{21A077DD-B200-4485-A6CD-1D64860D20F7}" type="pres">
      <dgm:prSet presAssocID="{9A06948A-D387-43FB-B448-FA72C07DDF07}" presName="horz1" presStyleCnt="0"/>
      <dgm:spPr/>
    </dgm:pt>
    <dgm:pt modelId="{3E308AEC-23F3-4428-9DDE-F707C26E5218}" type="pres">
      <dgm:prSet presAssocID="{9A06948A-D387-43FB-B448-FA72C07DDF07}" presName="tx1" presStyleLbl="revTx" presStyleIdx="0" presStyleCnt="4"/>
      <dgm:spPr/>
    </dgm:pt>
    <dgm:pt modelId="{9EF49AE1-AFC4-4A67-BAF7-F273DB2ED920}" type="pres">
      <dgm:prSet presAssocID="{9A06948A-D387-43FB-B448-FA72C07DDF07}" presName="vert1" presStyleCnt="0"/>
      <dgm:spPr/>
    </dgm:pt>
    <dgm:pt modelId="{3AA35DAA-E881-4F6E-85E5-7BA8E6FAD64B}" type="pres">
      <dgm:prSet presAssocID="{B0517FFC-4352-461F-80AC-71A255294570}" presName="vertSpace2a" presStyleCnt="0"/>
      <dgm:spPr/>
    </dgm:pt>
    <dgm:pt modelId="{5FFD7B0A-286F-4461-9C84-2EFA4F58EA60}" type="pres">
      <dgm:prSet presAssocID="{B0517FFC-4352-461F-80AC-71A255294570}" presName="horz2" presStyleCnt="0"/>
      <dgm:spPr/>
    </dgm:pt>
    <dgm:pt modelId="{DE3D5ACD-C175-48A7-BCA9-61FC8FE4C696}" type="pres">
      <dgm:prSet presAssocID="{B0517FFC-4352-461F-80AC-71A255294570}" presName="horzSpace2" presStyleCnt="0"/>
      <dgm:spPr/>
    </dgm:pt>
    <dgm:pt modelId="{27E5033A-9F27-45FA-AB7E-8F91F6F4AB8C}" type="pres">
      <dgm:prSet presAssocID="{B0517FFC-4352-461F-80AC-71A255294570}" presName="tx2" presStyleLbl="revTx" presStyleIdx="1" presStyleCnt="4"/>
      <dgm:spPr/>
    </dgm:pt>
    <dgm:pt modelId="{E33F11AB-211E-47BE-BED5-F8AB5577BCD0}" type="pres">
      <dgm:prSet presAssocID="{B0517FFC-4352-461F-80AC-71A255294570}" presName="vert2" presStyleCnt="0"/>
      <dgm:spPr/>
    </dgm:pt>
    <dgm:pt modelId="{61018220-EB01-413E-BADD-C8D1F4DF915B}" type="pres">
      <dgm:prSet presAssocID="{B0517FFC-4352-461F-80AC-71A255294570}" presName="thinLine2b" presStyleLbl="callout" presStyleIdx="0" presStyleCnt="2"/>
      <dgm:spPr/>
    </dgm:pt>
    <dgm:pt modelId="{B061CB97-81C9-40E2-82AA-62CA12A8BD20}" type="pres">
      <dgm:prSet presAssocID="{B0517FFC-4352-461F-80AC-71A255294570}" presName="vertSpace2b" presStyleCnt="0"/>
      <dgm:spPr/>
    </dgm:pt>
    <dgm:pt modelId="{DC2200AD-208C-42A6-B09B-BDC6D38D53A1}" type="pres">
      <dgm:prSet presAssocID="{826D6453-4931-48AD-93A9-537E736ADE5C}" presName="horz2" presStyleCnt="0"/>
      <dgm:spPr/>
    </dgm:pt>
    <dgm:pt modelId="{328695FF-DA21-43EB-8F08-7B8A02E0DEF8}" type="pres">
      <dgm:prSet presAssocID="{826D6453-4931-48AD-93A9-537E736ADE5C}" presName="horzSpace2" presStyleCnt="0"/>
      <dgm:spPr/>
    </dgm:pt>
    <dgm:pt modelId="{D15A54AD-63A2-41AC-B59C-8C2F08B1A5EE}" type="pres">
      <dgm:prSet presAssocID="{826D6453-4931-48AD-93A9-537E736ADE5C}" presName="tx2" presStyleLbl="revTx" presStyleIdx="2" presStyleCnt="4"/>
      <dgm:spPr/>
    </dgm:pt>
    <dgm:pt modelId="{0C6A1017-58EA-4D50-8A0E-5E0976DC54AA}" type="pres">
      <dgm:prSet presAssocID="{826D6453-4931-48AD-93A9-537E736ADE5C}" presName="vert2" presStyleCnt="0"/>
      <dgm:spPr/>
    </dgm:pt>
    <dgm:pt modelId="{24AC03B3-2005-4627-9DA1-C1A33B703D56}" type="pres">
      <dgm:prSet presAssocID="{F596B94E-DCCB-4508-92DB-B7E168A9268B}" presName="horz3" presStyleCnt="0"/>
      <dgm:spPr/>
    </dgm:pt>
    <dgm:pt modelId="{CC59681E-DE23-4AE1-B8F2-8E9CA43D3341}" type="pres">
      <dgm:prSet presAssocID="{F596B94E-DCCB-4508-92DB-B7E168A9268B}" presName="horzSpace3" presStyleCnt="0"/>
      <dgm:spPr/>
    </dgm:pt>
    <dgm:pt modelId="{323F148E-7F21-4176-B6D3-660A3DC2BACD}" type="pres">
      <dgm:prSet presAssocID="{F596B94E-DCCB-4508-92DB-B7E168A9268B}" presName="tx3" presStyleLbl="revTx" presStyleIdx="3" presStyleCnt="4"/>
      <dgm:spPr/>
    </dgm:pt>
    <dgm:pt modelId="{DB4ECB9C-439A-42CB-976D-89A3443006DF}" type="pres">
      <dgm:prSet presAssocID="{F596B94E-DCCB-4508-92DB-B7E168A9268B}" presName="vert3" presStyleCnt="0"/>
      <dgm:spPr/>
    </dgm:pt>
    <dgm:pt modelId="{844DCE21-B23E-4316-B9D2-4E5964764CB4}" type="pres">
      <dgm:prSet presAssocID="{826D6453-4931-48AD-93A9-537E736ADE5C}" presName="thinLine2b" presStyleLbl="callout" presStyleIdx="1" presStyleCnt="2"/>
      <dgm:spPr/>
    </dgm:pt>
    <dgm:pt modelId="{315CE3F7-CA2F-4300-9447-50D7422D7BBF}" type="pres">
      <dgm:prSet presAssocID="{826D6453-4931-48AD-93A9-537E736ADE5C}" presName="vertSpace2b" presStyleCnt="0"/>
      <dgm:spPr/>
    </dgm:pt>
  </dgm:ptLst>
  <dgm:cxnLst>
    <dgm:cxn modelId="{580DBE0F-FF33-4DED-A1B1-6C959EFBEBAE}" type="presOf" srcId="{004FE424-DDE7-4D56-815F-A2BE653BC35D}" destId="{157112E3-AC44-4D5C-A7EA-08F7238832C4}" srcOrd="0" destOrd="0" presId="urn:microsoft.com/office/officeart/2008/layout/LinedList"/>
    <dgm:cxn modelId="{64E8232F-A3CF-43E4-8F95-5384EC5BA308}" srcId="{9A06948A-D387-43FB-B448-FA72C07DDF07}" destId="{826D6453-4931-48AD-93A9-537E736ADE5C}" srcOrd="1" destOrd="0" parTransId="{821F40E9-A4FB-4350-BD5F-6315C2B1CE63}" sibTransId="{17F9B8FF-88D1-4D68-A3AB-5DE1015A0FC1}"/>
    <dgm:cxn modelId="{64BC223F-0A6F-4684-9F52-17A97001871E}" type="presOf" srcId="{826D6453-4931-48AD-93A9-537E736ADE5C}" destId="{D15A54AD-63A2-41AC-B59C-8C2F08B1A5EE}" srcOrd="0" destOrd="0" presId="urn:microsoft.com/office/officeart/2008/layout/LinedList"/>
    <dgm:cxn modelId="{933ED540-E52F-4149-8BC9-9CE7A5D1B813}" srcId="{9A06948A-D387-43FB-B448-FA72C07DDF07}" destId="{B0517FFC-4352-461F-80AC-71A255294570}" srcOrd="0" destOrd="0" parTransId="{F2CE74E1-7D61-4FEB-AF2A-09A345CEC532}" sibTransId="{E519867C-22F0-4A79-B5D0-9E7572F61990}"/>
    <dgm:cxn modelId="{E0182A6C-F217-4681-894C-44559ACC34F5}" type="presOf" srcId="{B0517FFC-4352-461F-80AC-71A255294570}" destId="{27E5033A-9F27-45FA-AB7E-8F91F6F4AB8C}" srcOrd="0" destOrd="0" presId="urn:microsoft.com/office/officeart/2008/layout/LinedList"/>
    <dgm:cxn modelId="{0FF3B652-C564-41E4-B945-E4BB34CE5B2A}" type="presOf" srcId="{9A06948A-D387-43FB-B448-FA72C07DDF07}" destId="{3E308AEC-23F3-4428-9DDE-F707C26E5218}" srcOrd="0" destOrd="0" presId="urn:microsoft.com/office/officeart/2008/layout/LinedList"/>
    <dgm:cxn modelId="{866E19C1-BEB2-49FB-85E7-5B02ECF09FFF}" srcId="{826D6453-4931-48AD-93A9-537E736ADE5C}" destId="{F596B94E-DCCB-4508-92DB-B7E168A9268B}" srcOrd="0" destOrd="0" parTransId="{5D42261C-DB2E-458D-8500-EE27C959C82F}" sibTransId="{DCACAA63-B323-4C15-A311-C0B1D6200B5F}"/>
    <dgm:cxn modelId="{10F4DDCF-A36D-4860-B943-F76214BF6BEB}" srcId="{004FE424-DDE7-4D56-815F-A2BE653BC35D}" destId="{9A06948A-D387-43FB-B448-FA72C07DDF07}" srcOrd="0" destOrd="0" parTransId="{ABE25116-7A3F-4586-99C7-40149E1F7BAD}" sibTransId="{AFB0ADF7-31B4-4A24-939D-38C495126808}"/>
    <dgm:cxn modelId="{201013EB-ECF4-4D8C-8878-E6B8DA0E9BAC}" type="presOf" srcId="{F596B94E-DCCB-4508-92DB-B7E168A9268B}" destId="{323F148E-7F21-4176-B6D3-660A3DC2BACD}" srcOrd="0" destOrd="0" presId="urn:microsoft.com/office/officeart/2008/layout/LinedList"/>
    <dgm:cxn modelId="{7FFC6C2C-1AA1-4F10-8D0F-6257E2489651}" type="presParOf" srcId="{157112E3-AC44-4D5C-A7EA-08F7238832C4}" destId="{08FBE879-A97D-419C-84E5-2F8F4DEC26BB}" srcOrd="0" destOrd="0" presId="urn:microsoft.com/office/officeart/2008/layout/LinedList"/>
    <dgm:cxn modelId="{706B7741-DBD9-49A3-86F0-68F1C5468ED3}" type="presParOf" srcId="{157112E3-AC44-4D5C-A7EA-08F7238832C4}" destId="{21A077DD-B200-4485-A6CD-1D64860D20F7}" srcOrd="1" destOrd="0" presId="urn:microsoft.com/office/officeart/2008/layout/LinedList"/>
    <dgm:cxn modelId="{E1C62811-F788-4E08-BDFD-F528168D08CD}" type="presParOf" srcId="{21A077DD-B200-4485-A6CD-1D64860D20F7}" destId="{3E308AEC-23F3-4428-9DDE-F707C26E5218}" srcOrd="0" destOrd="0" presId="urn:microsoft.com/office/officeart/2008/layout/LinedList"/>
    <dgm:cxn modelId="{8367A262-3695-4AC2-88C5-638A99F034F8}" type="presParOf" srcId="{21A077DD-B200-4485-A6CD-1D64860D20F7}" destId="{9EF49AE1-AFC4-4A67-BAF7-F273DB2ED920}" srcOrd="1" destOrd="0" presId="urn:microsoft.com/office/officeart/2008/layout/LinedList"/>
    <dgm:cxn modelId="{7AA9460B-6958-452F-AD89-66D8D6CF6BF7}" type="presParOf" srcId="{9EF49AE1-AFC4-4A67-BAF7-F273DB2ED920}" destId="{3AA35DAA-E881-4F6E-85E5-7BA8E6FAD64B}" srcOrd="0" destOrd="0" presId="urn:microsoft.com/office/officeart/2008/layout/LinedList"/>
    <dgm:cxn modelId="{1C07765E-6D97-4596-BA8E-0691643E2DF8}" type="presParOf" srcId="{9EF49AE1-AFC4-4A67-BAF7-F273DB2ED920}" destId="{5FFD7B0A-286F-4461-9C84-2EFA4F58EA60}" srcOrd="1" destOrd="0" presId="urn:microsoft.com/office/officeart/2008/layout/LinedList"/>
    <dgm:cxn modelId="{E341A425-313B-4A92-9AB3-06D75DE5EB10}" type="presParOf" srcId="{5FFD7B0A-286F-4461-9C84-2EFA4F58EA60}" destId="{DE3D5ACD-C175-48A7-BCA9-61FC8FE4C696}" srcOrd="0" destOrd="0" presId="urn:microsoft.com/office/officeart/2008/layout/LinedList"/>
    <dgm:cxn modelId="{EA697C72-197B-4E63-AC02-C345D6A899B0}" type="presParOf" srcId="{5FFD7B0A-286F-4461-9C84-2EFA4F58EA60}" destId="{27E5033A-9F27-45FA-AB7E-8F91F6F4AB8C}" srcOrd="1" destOrd="0" presId="urn:microsoft.com/office/officeart/2008/layout/LinedList"/>
    <dgm:cxn modelId="{F02E7DE2-CB79-45A6-8E57-A1E8FA171FDC}" type="presParOf" srcId="{5FFD7B0A-286F-4461-9C84-2EFA4F58EA60}" destId="{E33F11AB-211E-47BE-BED5-F8AB5577BCD0}" srcOrd="2" destOrd="0" presId="urn:microsoft.com/office/officeart/2008/layout/LinedList"/>
    <dgm:cxn modelId="{A962D323-E307-4A6C-827A-16DD0EC75CE6}" type="presParOf" srcId="{9EF49AE1-AFC4-4A67-BAF7-F273DB2ED920}" destId="{61018220-EB01-413E-BADD-C8D1F4DF915B}" srcOrd="2" destOrd="0" presId="urn:microsoft.com/office/officeart/2008/layout/LinedList"/>
    <dgm:cxn modelId="{58CACD46-7150-416B-91D7-B2085F3A6A86}" type="presParOf" srcId="{9EF49AE1-AFC4-4A67-BAF7-F273DB2ED920}" destId="{B061CB97-81C9-40E2-82AA-62CA12A8BD20}" srcOrd="3" destOrd="0" presId="urn:microsoft.com/office/officeart/2008/layout/LinedList"/>
    <dgm:cxn modelId="{4BFFD51E-50EF-4C45-B551-348F0E06B6F4}" type="presParOf" srcId="{9EF49AE1-AFC4-4A67-BAF7-F273DB2ED920}" destId="{DC2200AD-208C-42A6-B09B-BDC6D38D53A1}" srcOrd="4" destOrd="0" presId="urn:microsoft.com/office/officeart/2008/layout/LinedList"/>
    <dgm:cxn modelId="{B08C15E8-3EC9-403A-BE82-8C3CF96002EC}" type="presParOf" srcId="{DC2200AD-208C-42A6-B09B-BDC6D38D53A1}" destId="{328695FF-DA21-43EB-8F08-7B8A02E0DEF8}" srcOrd="0" destOrd="0" presId="urn:microsoft.com/office/officeart/2008/layout/LinedList"/>
    <dgm:cxn modelId="{69FC8D9F-87F9-4D59-8420-0A6F2A3FA4BB}" type="presParOf" srcId="{DC2200AD-208C-42A6-B09B-BDC6D38D53A1}" destId="{D15A54AD-63A2-41AC-B59C-8C2F08B1A5EE}" srcOrd="1" destOrd="0" presId="urn:microsoft.com/office/officeart/2008/layout/LinedList"/>
    <dgm:cxn modelId="{20612B05-75E4-4D3D-9068-FF09573DA936}" type="presParOf" srcId="{DC2200AD-208C-42A6-B09B-BDC6D38D53A1}" destId="{0C6A1017-58EA-4D50-8A0E-5E0976DC54AA}" srcOrd="2" destOrd="0" presId="urn:microsoft.com/office/officeart/2008/layout/LinedList"/>
    <dgm:cxn modelId="{957CD311-6CC1-4569-B8EF-6FACA0192C69}" type="presParOf" srcId="{0C6A1017-58EA-4D50-8A0E-5E0976DC54AA}" destId="{24AC03B3-2005-4627-9DA1-C1A33B703D56}" srcOrd="0" destOrd="0" presId="urn:microsoft.com/office/officeart/2008/layout/LinedList"/>
    <dgm:cxn modelId="{E9247D61-17FD-49A7-885F-E650546FBBFB}" type="presParOf" srcId="{24AC03B3-2005-4627-9DA1-C1A33B703D56}" destId="{CC59681E-DE23-4AE1-B8F2-8E9CA43D3341}" srcOrd="0" destOrd="0" presId="urn:microsoft.com/office/officeart/2008/layout/LinedList"/>
    <dgm:cxn modelId="{0B754BE0-7327-423B-9C31-0739E8F468E1}" type="presParOf" srcId="{24AC03B3-2005-4627-9DA1-C1A33B703D56}" destId="{323F148E-7F21-4176-B6D3-660A3DC2BACD}" srcOrd="1" destOrd="0" presId="urn:microsoft.com/office/officeart/2008/layout/LinedList"/>
    <dgm:cxn modelId="{A8450B50-F92B-415D-B4A1-ECE0A84BD74B}" type="presParOf" srcId="{24AC03B3-2005-4627-9DA1-C1A33B703D56}" destId="{DB4ECB9C-439A-42CB-976D-89A3443006DF}" srcOrd="2" destOrd="0" presId="urn:microsoft.com/office/officeart/2008/layout/LinedList"/>
    <dgm:cxn modelId="{1AB8629D-141C-4062-8850-88C1E9C829EA}" type="presParOf" srcId="{9EF49AE1-AFC4-4A67-BAF7-F273DB2ED920}" destId="{844DCE21-B23E-4316-B9D2-4E5964764CB4}" srcOrd="5" destOrd="0" presId="urn:microsoft.com/office/officeart/2008/layout/LinedList"/>
    <dgm:cxn modelId="{7BE78342-3F24-4DFE-A219-DDBE25287C28}" type="presParOf" srcId="{9EF49AE1-AFC4-4A67-BAF7-F273DB2ED920}" destId="{315CE3F7-CA2F-4300-9447-50D7422D7BBF}" srcOrd="6" destOrd="0" presId="urn:microsoft.com/office/officeart/2008/layout/Lin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86BAF1-A6CF-4157-9248-BF784E2E5E8B}" type="doc">
      <dgm:prSet loTypeId="urn:microsoft.com/office/officeart/2005/8/layout/hProcess9" loCatId="process" qsTypeId="urn:microsoft.com/office/officeart/2005/8/quickstyle/3d3" qsCatId="3D" csTypeId="urn:microsoft.com/office/officeart/2005/8/colors/accent1_1" csCatId="accent1" phldr="1"/>
      <dgm:spPr/>
      <dgm:t>
        <a:bodyPr/>
        <a:lstStyle/>
        <a:p>
          <a:endParaRPr lang="es-CR"/>
        </a:p>
      </dgm:t>
    </dgm:pt>
    <dgm:pt modelId="{F157B396-87D5-4447-98C0-48A946838E9E}">
      <dgm:prSet phldrT="[Texto]" custT="1"/>
      <dgm:spPr/>
      <dgm:t>
        <a:bodyPr/>
        <a:lstStyle/>
        <a:p>
          <a:r>
            <a:rPr lang="es-CR" sz="2400"/>
            <a:t>Conocer</a:t>
          </a:r>
        </a:p>
      </dgm:t>
    </dgm:pt>
    <dgm:pt modelId="{9CC4EAE3-8494-4A42-86EC-480D63341502}" type="parTrans" cxnId="{D7E57F42-1DC4-4FCB-BC35-9DB298099DE5}">
      <dgm:prSet/>
      <dgm:spPr/>
      <dgm:t>
        <a:bodyPr/>
        <a:lstStyle/>
        <a:p>
          <a:endParaRPr lang="es-CR"/>
        </a:p>
      </dgm:t>
    </dgm:pt>
    <dgm:pt modelId="{E06AF874-49FC-42FA-B740-235C2AED4DE2}" type="sibTrans" cxnId="{D7E57F42-1DC4-4FCB-BC35-9DB298099DE5}">
      <dgm:prSet/>
      <dgm:spPr/>
      <dgm:t>
        <a:bodyPr/>
        <a:lstStyle/>
        <a:p>
          <a:endParaRPr lang="es-CR"/>
        </a:p>
      </dgm:t>
    </dgm:pt>
    <dgm:pt modelId="{66C576A7-C39D-492F-A533-DCB470E54597}">
      <dgm:prSet phldrT="[Texto]"/>
      <dgm:spPr/>
      <dgm:t>
        <a:bodyPr/>
        <a:lstStyle/>
        <a:p>
          <a:r>
            <a:rPr lang="es-CR"/>
            <a:t>Analizar</a:t>
          </a:r>
        </a:p>
      </dgm:t>
    </dgm:pt>
    <dgm:pt modelId="{9EEEC6ED-9E2A-42F8-B7DF-8DC558EC406D}" type="parTrans" cxnId="{4C5974B7-DF95-459D-B70A-7F343BA27F3E}">
      <dgm:prSet/>
      <dgm:spPr/>
      <dgm:t>
        <a:bodyPr/>
        <a:lstStyle/>
        <a:p>
          <a:endParaRPr lang="es-CR"/>
        </a:p>
      </dgm:t>
    </dgm:pt>
    <dgm:pt modelId="{8257D4B8-249E-42EA-AD2E-3624BB485C98}" type="sibTrans" cxnId="{4C5974B7-DF95-459D-B70A-7F343BA27F3E}">
      <dgm:prSet/>
      <dgm:spPr/>
      <dgm:t>
        <a:bodyPr/>
        <a:lstStyle/>
        <a:p>
          <a:endParaRPr lang="es-CR"/>
        </a:p>
      </dgm:t>
    </dgm:pt>
    <dgm:pt modelId="{C0738962-5D15-4FDC-AFC6-4CC05C4E1E48}">
      <dgm:prSet phldrT="[Texto]"/>
      <dgm:spPr/>
      <dgm:t>
        <a:bodyPr/>
        <a:lstStyle/>
        <a:p>
          <a:r>
            <a:rPr lang="es-CR" dirty="0"/>
            <a:t>Las ventajas y desventajas que se producirán al aplicar un método de ordenación determinado</a:t>
          </a:r>
        </a:p>
      </dgm:t>
    </dgm:pt>
    <dgm:pt modelId="{0B1E93D4-D1CB-480F-9EC4-D5CE6324CB32}" type="parTrans" cxnId="{C639343E-0591-4B52-8C31-FA80348ACF29}">
      <dgm:prSet/>
      <dgm:spPr/>
      <dgm:t>
        <a:bodyPr/>
        <a:lstStyle/>
        <a:p>
          <a:endParaRPr lang="es-CR"/>
        </a:p>
      </dgm:t>
    </dgm:pt>
    <dgm:pt modelId="{00B9EEB2-8E71-44E7-9FC9-A6EC9B117F0E}" type="sibTrans" cxnId="{C639343E-0591-4B52-8C31-FA80348ACF29}">
      <dgm:prSet/>
      <dgm:spPr/>
      <dgm:t>
        <a:bodyPr/>
        <a:lstStyle/>
        <a:p>
          <a:endParaRPr lang="es-CR"/>
        </a:p>
      </dgm:t>
    </dgm:pt>
    <dgm:pt modelId="{00D7EF19-31C0-4DB1-90D7-14BB33E0B3D2}">
      <dgm:prSet phldrT="[Texto]" custT="1"/>
      <dgm:spPr/>
      <dgm:t>
        <a:bodyPr/>
        <a:lstStyle/>
        <a:p>
          <a:r>
            <a:rPr lang="es-CR" sz="2400"/>
            <a:t>Los documentos que se van a ordenar</a:t>
          </a:r>
        </a:p>
      </dgm:t>
    </dgm:pt>
    <dgm:pt modelId="{4AF5EA23-C618-46FB-946C-95478A27E0E7}" type="parTrans" cxnId="{8A9C244D-7768-4459-9E9C-1CC0E109B720}">
      <dgm:prSet/>
      <dgm:spPr/>
      <dgm:t>
        <a:bodyPr/>
        <a:lstStyle/>
        <a:p>
          <a:endParaRPr lang="es-ES"/>
        </a:p>
      </dgm:t>
    </dgm:pt>
    <dgm:pt modelId="{469D1296-534F-450B-90D1-0FB2331B8DBB}" type="sibTrans" cxnId="{8A9C244D-7768-4459-9E9C-1CC0E109B720}">
      <dgm:prSet/>
      <dgm:spPr/>
      <dgm:t>
        <a:bodyPr/>
        <a:lstStyle/>
        <a:p>
          <a:endParaRPr lang="es-ES"/>
        </a:p>
      </dgm:t>
    </dgm:pt>
    <dgm:pt modelId="{BD6D404F-053D-4A5A-A949-CD658B8285D8}" type="pres">
      <dgm:prSet presAssocID="{0386BAF1-A6CF-4157-9248-BF784E2E5E8B}" presName="CompostProcess" presStyleCnt="0">
        <dgm:presLayoutVars>
          <dgm:dir/>
          <dgm:resizeHandles val="exact"/>
        </dgm:presLayoutVars>
      </dgm:prSet>
      <dgm:spPr/>
    </dgm:pt>
    <dgm:pt modelId="{EFA73564-8377-4C2A-8AA9-E446D1675763}" type="pres">
      <dgm:prSet presAssocID="{0386BAF1-A6CF-4157-9248-BF784E2E5E8B}" presName="arrow" presStyleLbl="bgShp" presStyleIdx="0" presStyleCnt="1"/>
      <dgm:spPr/>
    </dgm:pt>
    <dgm:pt modelId="{0A78D490-F9E0-41A8-ABC1-E3B07D3FE1F1}" type="pres">
      <dgm:prSet presAssocID="{0386BAF1-A6CF-4157-9248-BF784E2E5E8B}" presName="linearProcess" presStyleCnt="0"/>
      <dgm:spPr/>
    </dgm:pt>
    <dgm:pt modelId="{A611BD8F-DDF9-4B17-9173-8C20DA14A590}" type="pres">
      <dgm:prSet presAssocID="{F157B396-87D5-4447-98C0-48A946838E9E}" presName="textNode" presStyleLbl="node1" presStyleIdx="0" presStyleCnt="2">
        <dgm:presLayoutVars>
          <dgm:bulletEnabled val="1"/>
        </dgm:presLayoutVars>
      </dgm:prSet>
      <dgm:spPr/>
    </dgm:pt>
    <dgm:pt modelId="{32B596C3-91CC-49B8-A59B-058687814AC6}" type="pres">
      <dgm:prSet presAssocID="{E06AF874-49FC-42FA-B740-235C2AED4DE2}" presName="sibTrans" presStyleCnt="0"/>
      <dgm:spPr/>
    </dgm:pt>
    <dgm:pt modelId="{A70955EE-43D8-4689-9D2D-291BA5B49A05}" type="pres">
      <dgm:prSet presAssocID="{66C576A7-C39D-492F-A533-DCB470E54597}" presName="textNode" presStyleLbl="node1" presStyleIdx="1" presStyleCnt="2">
        <dgm:presLayoutVars>
          <dgm:bulletEnabled val="1"/>
        </dgm:presLayoutVars>
      </dgm:prSet>
      <dgm:spPr/>
    </dgm:pt>
  </dgm:ptLst>
  <dgm:cxnLst>
    <dgm:cxn modelId="{361BBD01-48E1-4CC0-9BA8-A3599CD70730}" type="presOf" srcId="{66C576A7-C39D-492F-A533-DCB470E54597}" destId="{A70955EE-43D8-4689-9D2D-291BA5B49A05}" srcOrd="0" destOrd="0" presId="urn:microsoft.com/office/officeart/2005/8/layout/hProcess9"/>
    <dgm:cxn modelId="{C639343E-0591-4B52-8C31-FA80348ACF29}" srcId="{66C576A7-C39D-492F-A533-DCB470E54597}" destId="{C0738962-5D15-4FDC-AFC6-4CC05C4E1E48}" srcOrd="0" destOrd="0" parTransId="{0B1E93D4-D1CB-480F-9EC4-D5CE6324CB32}" sibTransId="{00B9EEB2-8E71-44E7-9FC9-A6EC9B117F0E}"/>
    <dgm:cxn modelId="{D7E57F42-1DC4-4FCB-BC35-9DB298099DE5}" srcId="{0386BAF1-A6CF-4157-9248-BF784E2E5E8B}" destId="{F157B396-87D5-4447-98C0-48A946838E9E}" srcOrd="0" destOrd="0" parTransId="{9CC4EAE3-8494-4A42-86EC-480D63341502}" sibTransId="{E06AF874-49FC-42FA-B740-235C2AED4DE2}"/>
    <dgm:cxn modelId="{8A9C244D-7768-4459-9E9C-1CC0E109B720}" srcId="{F157B396-87D5-4447-98C0-48A946838E9E}" destId="{00D7EF19-31C0-4DB1-90D7-14BB33E0B3D2}" srcOrd="0" destOrd="0" parTransId="{4AF5EA23-C618-46FB-946C-95478A27E0E7}" sibTransId="{469D1296-534F-450B-90D1-0FB2331B8DBB}"/>
    <dgm:cxn modelId="{C1060650-6C8A-47B1-970D-8C386C8AE50D}" type="presOf" srcId="{F157B396-87D5-4447-98C0-48A946838E9E}" destId="{A611BD8F-DDF9-4B17-9173-8C20DA14A590}" srcOrd="0" destOrd="0" presId="urn:microsoft.com/office/officeart/2005/8/layout/hProcess9"/>
    <dgm:cxn modelId="{DCB7D958-18A7-4E5A-B246-DEC85B1F991C}" type="presOf" srcId="{00D7EF19-31C0-4DB1-90D7-14BB33E0B3D2}" destId="{A611BD8F-DDF9-4B17-9173-8C20DA14A590}" srcOrd="0" destOrd="1" presId="urn:microsoft.com/office/officeart/2005/8/layout/hProcess9"/>
    <dgm:cxn modelId="{E66E5792-B135-4E0A-8CB4-23EA9C80E483}" type="presOf" srcId="{0386BAF1-A6CF-4157-9248-BF784E2E5E8B}" destId="{BD6D404F-053D-4A5A-A949-CD658B8285D8}" srcOrd="0" destOrd="0" presId="urn:microsoft.com/office/officeart/2005/8/layout/hProcess9"/>
    <dgm:cxn modelId="{4C5974B7-DF95-459D-B70A-7F343BA27F3E}" srcId="{0386BAF1-A6CF-4157-9248-BF784E2E5E8B}" destId="{66C576A7-C39D-492F-A533-DCB470E54597}" srcOrd="1" destOrd="0" parTransId="{9EEEC6ED-9E2A-42F8-B7DF-8DC558EC406D}" sibTransId="{8257D4B8-249E-42EA-AD2E-3624BB485C98}"/>
    <dgm:cxn modelId="{31543AC5-F0FB-481F-A140-C117D6D6C8C5}" type="presOf" srcId="{C0738962-5D15-4FDC-AFC6-4CC05C4E1E48}" destId="{A70955EE-43D8-4689-9D2D-291BA5B49A05}" srcOrd="0" destOrd="1" presId="urn:microsoft.com/office/officeart/2005/8/layout/hProcess9"/>
    <dgm:cxn modelId="{8933358A-8EBB-4E7F-AE8E-2DD72599B61B}" type="presParOf" srcId="{BD6D404F-053D-4A5A-A949-CD658B8285D8}" destId="{EFA73564-8377-4C2A-8AA9-E446D1675763}" srcOrd="0" destOrd="0" presId="urn:microsoft.com/office/officeart/2005/8/layout/hProcess9"/>
    <dgm:cxn modelId="{F78045FA-D64F-484C-9507-CFB0C2B81C62}" type="presParOf" srcId="{BD6D404F-053D-4A5A-A949-CD658B8285D8}" destId="{0A78D490-F9E0-41A8-ABC1-E3B07D3FE1F1}" srcOrd="1" destOrd="0" presId="urn:microsoft.com/office/officeart/2005/8/layout/hProcess9"/>
    <dgm:cxn modelId="{8B0EB1E0-4CD8-4D57-9EF0-AC529D9FAB5D}" type="presParOf" srcId="{0A78D490-F9E0-41A8-ABC1-E3B07D3FE1F1}" destId="{A611BD8F-DDF9-4B17-9173-8C20DA14A590}" srcOrd="0" destOrd="0" presId="urn:microsoft.com/office/officeart/2005/8/layout/hProcess9"/>
    <dgm:cxn modelId="{14BD8498-F5EC-4741-82B1-3B938F654E91}" type="presParOf" srcId="{0A78D490-F9E0-41A8-ABC1-E3B07D3FE1F1}" destId="{32B596C3-91CC-49B8-A59B-058687814AC6}" srcOrd="1" destOrd="0" presId="urn:microsoft.com/office/officeart/2005/8/layout/hProcess9"/>
    <dgm:cxn modelId="{0B8D2AD4-ACE0-4F0C-8EAE-F9A0B172F338}" type="presParOf" srcId="{0A78D490-F9E0-41A8-ABC1-E3B07D3FE1F1}" destId="{A70955EE-43D8-4689-9D2D-291BA5B49A05}"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BB798F-8A6E-4F5E-85CA-F300AD16718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CR"/>
        </a:p>
      </dgm:t>
    </dgm:pt>
    <dgm:pt modelId="{CEDC7DC3-F33A-4DE4-8304-A3402D86F7F6}">
      <dgm:prSet phldrT="[Texto]" custT="1">
        <dgm:style>
          <a:lnRef idx="2">
            <a:schemeClr val="accent2"/>
          </a:lnRef>
          <a:fillRef idx="1">
            <a:schemeClr val="lt1"/>
          </a:fillRef>
          <a:effectRef idx="0">
            <a:schemeClr val="accent2"/>
          </a:effectRef>
          <a:fontRef idx="minor">
            <a:schemeClr val="dk1"/>
          </a:fontRef>
        </dgm:style>
      </dgm:prSet>
      <dgm:spPr/>
      <dgm:t>
        <a:bodyPr/>
        <a:lstStyle/>
        <a:p>
          <a:r>
            <a:rPr lang="en-GB" altLang="es-CR" sz="1800" dirty="0">
              <a:latin typeface="Arial" panose="020B0604020202020204" pitchFamily="34" charset="0"/>
            </a:rPr>
            <a:t>Es conveniente que el método elegido sea sencillo  y que tome en cuenta el crecimiento de los documentos</a:t>
          </a:r>
          <a:endParaRPr lang="es-CR" sz="1800" dirty="0"/>
        </a:p>
      </dgm:t>
    </dgm:pt>
    <dgm:pt modelId="{6A7F89A1-A53D-4684-AAB1-4F6B55044D99}" type="parTrans" cxnId="{57EC488A-B9FE-4B82-A726-A1C025F75A6C}">
      <dgm:prSet/>
      <dgm:spPr/>
      <dgm:t>
        <a:bodyPr/>
        <a:lstStyle/>
        <a:p>
          <a:endParaRPr lang="es-CR"/>
        </a:p>
      </dgm:t>
    </dgm:pt>
    <dgm:pt modelId="{19B4E56B-ADF2-49F2-999E-6741AD0ABAA4}" type="sibTrans" cxnId="{57EC488A-B9FE-4B82-A726-A1C025F75A6C}">
      <dgm:prSet/>
      <dgm:spPr/>
      <dgm:t>
        <a:bodyPr/>
        <a:lstStyle/>
        <a:p>
          <a:endParaRPr lang="es-CR"/>
        </a:p>
      </dgm:t>
    </dgm:pt>
    <dgm:pt modelId="{76B7D02D-1B41-4DC0-803C-18B77DB847E2}">
      <dgm:prSet phldrT="[Texto]" custT="1">
        <dgm:style>
          <a:lnRef idx="2">
            <a:schemeClr val="accent2"/>
          </a:lnRef>
          <a:fillRef idx="1">
            <a:schemeClr val="lt1"/>
          </a:fillRef>
          <a:effectRef idx="0">
            <a:schemeClr val="accent2"/>
          </a:effectRef>
          <a:fontRef idx="minor">
            <a:schemeClr val="dk1"/>
          </a:fontRef>
        </dgm:style>
      </dgm:prSet>
      <dgm:spPr/>
      <dgm:t>
        <a:bodyPr/>
        <a:lstStyle/>
        <a:p>
          <a:r>
            <a:rPr lang="en-GB" altLang="es-CR" sz="1800" dirty="0">
              <a:latin typeface="Arial" panose="020B0604020202020204" pitchFamily="34" charset="0"/>
            </a:rPr>
            <a:t>Una vez elegido el método, no es conveniente hacer modificaciones posteriores</a:t>
          </a:r>
          <a:endParaRPr lang="es-CR" sz="1800" dirty="0"/>
        </a:p>
      </dgm:t>
    </dgm:pt>
    <dgm:pt modelId="{899D357E-5A19-4278-98ED-855C426077E3}" type="parTrans" cxnId="{2F6ADBA9-2C43-4064-8FB1-517A5FE59F16}">
      <dgm:prSet/>
      <dgm:spPr/>
      <dgm:t>
        <a:bodyPr/>
        <a:lstStyle/>
        <a:p>
          <a:endParaRPr lang="es-CR"/>
        </a:p>
      </dgm:t>
    </dgm:pt>
    <dgm:pt modelId="{1236CCEA-0016-4194-9CA8-8C458ED65A46}" type="sibTrans" cxnId="{2F6ADBA9-2C43-4064-8FB1-517A5FE59F16}">
      <dgm:prSet/>
      <dgm:spPr/>
      <dgm:t>
        <a:bodyPr/>
        <a:lstStyle/>
        <a:p>
          <a:endParaRPr lang="es-CR"/>
        </a:p>
      </dgm:t>
    </dgm:pt>
    <dgm:pt modelId="{4CD93A8A-8B26-4E62-9CCF-1B8DD76717B6}">
      <dgm:prSet phldrT="[Texto]" custT="1">
        <dgm:style>
          <a:lnRef idx="2">
            <a:schemeClr val="accent2"/>
          </a:lnRef>
          <a:fillRef idx="1">
            <a:schemeClr val="lt1"/>
          </a:fillRef>
          <a:effectRef idx="0">
            <a:schemeClr val="accent2"/>
          </a:effectRef>
          <a:fontRef idx="minor">
            <a:schemeClr val="dk1"/>
          </a:fontRef>
        </dgm:style>
      </dgm:prSet>
      <dgm:spPr/>
      <dgm:t>
        <a:bodyPr/>
        <a:lstStyle/>
        <a:p>
          <a:r>
            <a:rPr lang="en-GB" altLang="es-CR" sz="1800" dirty="0">
              <a:latin typeface="Arial" panose="020B0604020202020204" pitchFamily="34" charset="0"/>
            </a:rPr>
            <a:t>El método elegido debe poseer cierto margen de elasticidad, para adaptarlo a los problemas que surjan   </a:t>
          </a:r>
          <a:endParaRPr lang="es-CR" sz="1800" dirty="0"/>
        </a:p>
      </dgm:t>
    </dgm:pt>
    <dgm:pt modelId="{28D58EE1-BABB-4C0F-A06B-8B392D04409D}" type="parTrans" cxnId="{92B57757-F86F-4C02-A3C0-528E7F8E1F12}">
      <dgm:prSet/>
      <dgm:spPr/>
      <dgm:t>
        <a:bodyPr/>
        <a:lstStyle/>
        <a:p>
          <a:endParaRPr lang="es-CR"/>
        </a:p>
      </dgm:t>
    </dgm:pt>
    <dgm:pt modelId="{E1D358C4-4989-4D72-8F21-5504856B969E}" type="sibTrans" cxnId="{92B57757-F86F-4C02-A3C0-528E7F8E1F12}">
      <dgm:prSet/>
      <dgm:spPr/>
      <dgm:t>
        <a:bodyPr/>
        <a:lstStyle/>
        <a:p>
          <a:endParaRPr lang="es-CR"/>
        </a:p>
      </dgm:t>
    </dgm:pt>
    <dgm:pt modelId="{9BBF24BF-0F7D-43AF-A280-303196EF2728}" type="pres">
      <dgm:prSet presAssocID="{25BB798F-8A6E-4F5E-85CA-F300AD16718B}" presName="diagram" presStyleCnt="0">
        <dgm:presLayoutVars>
          <dgm:dir/>
          <dgm:resizeHandles val="exact"/>
        </dgm:presLayoutVars>
      </dgm:prSet>
      <dgm:spPr/>
    </dgm:pt>
    <dgm:pt modelId="{E3FC2FE3-4449-4EC3-A6D5-DE46E2B256E4}" type="pres">
      <dgm:prSet presAssocID="{CEDC7DC3-F33A-4DE4-8304-A3402D86F7F6}" presName="node" presStyleLbl="node1" presStyleIdx="0" presStyleCnt="3">
        <dgm:presLayoutVars>
          <dgm:bulletEnabled val="1"/>
        </dgm:presLayoutVars>
      </dgm:prSet>
      <dgm:spPr/>
    </dgm:pt>
    <dgm:pt modelId="{EBE81459-D593-4A33-91BF-AE6902595694}" type="pres">
      <dgm:prSet presAssocID="{19B4E56B-ADF2-49F2-999E-6741AD0ABAA4}" presName="sibTrans" presStyleCnt="0"/>
      <dgm:spPr/>
    </dgm:pt>
    <dgm:pt modelId="{83A236B0-4A8F-4C4D-942F-FCEB9DB8ED64}" type="pres">
      <dgm:prSet presAssocID="{76B7D02D-1B41-4DC0-803C-18B77DB847E2}" presName="node" presStyleLbl="node1" presStyleIdx="1" presStyleCnt="3">
        <dgm:presLayoutVars>
          <dgm:bulletEnabled val="1"/>
        </dgm:presLayoutVars>
      </dgm:prSet>
      <dgm:spPr/>
    </dgm:pt>
    <dgm:pt modelId="{EE9851B3-4240-47DF-B24C-8A8DA280F802}" type="pres">
      <dgm:prSet presAssocID="{1236CCEA-0016-4194-9CA8-8C458ED65A46}" presName="sibTrans" presStyleCnt="0"/>
      <dgm:spPr/>
    </dgm:pt>
    <dgm:pt modelId="{E5F5A7FB-A3D2-4E75-BE5F-4C53373D4DFA}" type="pres">
      <dgm:prSet presAssocID="{4CD93A8A-8B26-4E62-9CCF-1B8DD76717B6}" presName="node" presStyleLbl="node1" presStyleIdx="2" presStyleCnt="3">
        <dgm:presLayoutVars>
          <dgm:bulletEnabled val="1"/>
        </dgm:presLayoutVars>
      </dgm:prSet>
      <dgm:spPr/>
    </dgm:pt>
  </dgm:ptLst>
  <dgm:cxnLst>
    <dgm:cxn modelId="{239BD422-37E1-4727-B5F3-0250D3888F94}" type="presOf" srcId="{4CD93A8A-8B26-4E62-9CCF-1B8DD76717B6}" destId="{E5F5A7FB-A3D2-4E75-BE5F-4C53373D4DFA}" srcOrd="0" destOrd="0" presId="urn:microsoft.com/office/officeart/2005/8/layout/default"/>
    <dgm:cxn modelId="{498FCC61-B226-4DF1-A03B-112CE0FE3968}" type="presOf" srcId="{CEDC7DC3-F33A-4DE4-8304-A3402D86F7F6}" destId="{E3FC2FE3-4449-4EC3-A6D5-DE46E2B256E4}" srcOrd="0" destOrd="0" presId="urn:microsoft.com/office/officeart/2005/8/layout/default"/>
    <dgm:cxn modelId="{6CE9C563-80C8-4D45-82C0-C0CDFDEDE79D}" type="presOf" srcId="{25BB798F-8A6E-4F5E-85CA-F300AD16718B}" destId="{9BBF24BF-0F7D-43AF-A280-303196EF2728}" srcOrd="0" destOrd="0" presId="urn:microsoft.com/office/officeart/2005/8/layout/default"/>
    <dgm:cxn modelId="{F19C646E-D170-4AE4-9589-3164E8C1F8F7}" type="presOf" srcId="{76B7D02D-1B41-4DC0-803C-18B77DB847E2}" destId="{83A236B0-4A8F-4C4D-942F-FCEB9DB8ED64}" srcOrd="0" destOrd="0" presId="urn:microsoft.com/office/officeart/2005/8/layout/default"/>
    <dgm:cxn modelId="{92B57757-F86F-4C02-A3C0-528E7F8E1F12}" srcId="{25BB798F-8A6E-4F5E-85CA-F300AD16718B}" destId="{4CD93A8A-8B26-4E62-9CCF-1B8DD76717B6}" srcOrd="2" destOrd="0" parTransId="{28D58EE1-BABB-4C0F-A06B-8B392D04409D}" sibTransId="{E1D358C4-4989-4D72-8F21-5504856B969E}"/>
    <dgm:cxn modelId="{57EC488A-B9FE-4B82-A726-A1C025F75A6C}" srcId="{25BB798F-8A6E-4F5E-85CA-F300AD16718B}" destId="{CEDC7DC3-F33A-4DE4-8304-A3402D86F7F6}" srcOrd="0" destOrd="0" parTransId="{6A7F89A1-A53D-4684-AAB1-4F6B55044D99}" sibTransId="{19B4E56B-ADF2-49F2-999E-6741AD0ABAA4}"/>
    <dgm:cxn modelId="{2F6ADBA9-2C43-4064-8FB1-517A5FE59F16}" srcId="{25BB798F-8A6E-4F5E-85CA-F300AD16718B}" destId="{76B7D02D-1B41-4DC0-803C-18B77DB847E2}" srcOrd="1" destOrd="0" parTransId="{899D357E-5A19-4278-98ED-855C426077E3}" sibTransId="{1236CCEA-0016-4194-9CA8-8C458ED65A46}"/>
    <dgm:cxn modelId="{7BA0FE2A-AEFD-4AB5-8833-84F0F8108C58}" type="presParOf" srcId="{9BBF24BF-0F7D-43AF-A280-303196EF2728}" destId="{E3FC2FE3-4449-4EC3-A6D5-DE46E2B256E4}" srcOrd="0" destOrd="0" presId="urn:microsoft.com/office/officeart/2005/8/layout/default"/>
    <dgm:cxn modelId="{E8784D68-F3BE-4D57-B8F3-3B1111F3B047}" type="presParOf" srcId="{9BBF24BF-0F7D-43AF-A280-303196EF2728}" destId="{EBE81459-D593-4A33-91BF-AE6902595694}" srcOrd="1" destOrd="0" presId="urn:microsoft.com/office/officeart/2005/8/layout/default"/>
    <dgm:cxn modelId="{ECFF6964-2504-4899-86A4-CD275F80B19F}" type="presParOf" srcId="{9BBF24BF-0F7D-43AF-A280-303196EF2728}" destId="{83A236B0-4A8F-4C4D-942F-FCEB9DB8ED64}" srcOrd="2" destOrd="0" presId="urn:microsoft.com/office/officeart/2005/8/layout/default"/>
    <dgm:cxn modelId="{5893B3D9-0D97-4671-8E31-0DA04FA07759}" type="presParOf" srcId="{9BBF24BF-0F7D-43AF-A280-303196EF2728}" destId="{EE9851B3-4240-47DF-B24C-8A8DA280F802}" srcOrd="3" destOrd="0" presId="urn:microsoft.com/office/officeart/2005/8/layout/default"/>
    <dgm:cxn modelId="{AB1AD712-C587-4960-9381-14D7C12B91E2}" type="presParOf" srcId="{9BBF24BF-0F7D-43AF-A280-303196EF2728}" destId="{E5F5A7FB-A3D2-4E75-BE5F-4C53373D4DF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7DB848-184F-4308-9BBB-9F54AD37EE36}" type="doc">
      <dgm:prSet loTypeId="urn:microsoft.com/office/officeart/2005/8/layout/vList4" loCatId="picture" qsTypeId="urn:microsoft.com/office/officeart/2005/8/quickstyle/simple1" qsCatId="simple" csTypeId="urn:microsoft.com/office/officeart/2005/8/colors/accent1_1" csCatId="accent1" phldr="1"/>
      <dgm:spPr/>
      <dgm:t>
        <a:bodyPr/>
        <a:lstStyle/>
        <a:p>
          <a:endParaRPr lang="es-CR"/>
        </a:p>
      </dgm:t>
    </dgm:pt>
    <dgm:pt modelId="{16026FB7-8A4B-409A-839D-657051702E90}">
      <dgm:prSet phldrT="[Texto]" custT="1"/>
      <dgm:spPr/>
      <dgm:t>
        <a:bodyPr/>
        <a:lstStyle/>
        <a:p>
          <a:r>
            <a:rPr lang="es-CR" sz="2800" u="sng"/>
            <a:t>Alfabético</a:t>
          </a:r>
        </a:p>
      </dgm:t>
    </dgm:pt>
    <dgm:pt modelId="{7DEA6A6B-F0F9-4D40-87F8-B59865677BC8}" type="parTrans" cxnId="{11CF12AB-D7C7-4453-8D7F-CAC97D934AE7}">
      <dgm:prSet/>
      <dgm:spPr/>
      <dgm:t>
        <a:bodyPr/>
        <a:lstStyle/>
        <a:p>
          <a:endParaRPr lang="es-CR"/>
        </a:p>
      </dgm:t>
    </dgm:pt>
    <dgm:pt modelId="{3DE1E74F-33AE-4CC8-94CF-CA903642F74C}" type="sibTrans" cxnId="{11CF12AB-D7C7-4453-8D7F-CAC97D934AE7}">
      <dgm:prSet/>
      <dgm:spPr/>
      <dgm:t>
        <a:bodyPr/>
        <a:lstStyle/>
        <a:p>
          <a:endParaRPr lang="es-CR"/>
        </a:p>
      </dgm:t>
    </dgm:pt>
    <dgm:pt modelId="{DF9AB652-A86A-4C42-B705-6FA7F16F2CB8}">
      <dgm:prSet phldrT="[Texto]" custT="1"/>
      <dgm:spPr/>
      <dgm:t>
        <a:bodyPr/>
        <a:lstStyle/>
        <a:p>
          <a:r>
            <a:rPr lang="es-CR" sz="2800" u="sng"/>
            <a:t>Topóminico</a:t>
          </a:r>
        </a:p>
      </dgm:t>
    </dgm:pt>
    <dgm:pt modelId="{BF29FFD4-D737-41CF-AACF-DC5B338EB1DF}" type="parTrans" cxnId="{3F2D0663-8F6C-43BC-8CB9-71E8EEF0DE31}">
      <dgm:prSet/>
      <dgm:spPr/>
      <dgm:t>
        <a:bodyPr/>
        <a:lstStyle/>
        <a:p>
          <a:endParaRPr lang="es-CR"/>
        </a:p>
      </dgm:t>
    </dgm:pt>
    <dgm:pt modelId="{A5C2533E-BDFA-487F-A592-DFB2855F9CBF}" type="sibTrans" cxnId="{3F2D0663-8F6C-43BC-8CB9-71E8EEF0DE31}">
      <dgm:prSet/>
      <dgm:spPr/>
      <dgm:t>
        <a:bodyPr/>
        <a:lstStyle/>
        <a:p>
          <a:endParaRPr lang="es-CR"/>
        </a:p>
      </dgm:t>
    </dgm:pt>
    <dgm:pt modelId="{4B891238-7D9A-4E6B-AC5A-B0AFFF67FC64}">
      <dgm:prSet phldrT="[Texto]" custT="1"/>
      <dgm:spPr/>
      <dgm:t>
        <a:bodyPr/>
        <a:lstStyle/>
        <a:p>
          <a:r>
            <a:rPr lang="es-CR" sz="2800" u="sng"/>
            <a:t>Materia o asuntos</a:t>
          </a:r>
        </a:p>
      </dgm:t>
    </dgm:pt>
    <dgm:pt modelId="{4BB34D09-99ED-4377-935E-BED5483452E4}" type="parTrans" cxnId="{0AA22AAE-88A9-4A7B-8291-18650E010B4B}">
      <dgm:prSet/>
      <dgm:spPr/>
      <dgm:t>
        <a:bodyPr/>
        <a:lstStyle/>
        <a:p>
          <a:endParaRPr lang="es-CR"/>
        </a:p>
      </dgm:t>
    </dgm:pt>
    <dgm:pt modelId="{4EEA57EE-EB9B-442D-A577-40A46D33FC73}" type="sibTrans" cxnId="{0AA22AAE-88A9-4A7B-8291-18650E010B4B}">
      <dgm:prSet/>
      <dgm:spPr/>
      <dgm:t>
        <a:bodyPr/>
        <a:lstStyle/>
        <a:p>
          <a:endParaRPr lang="es-CR"/>
        </a:p>
      </dgm:t>
    </dgm:pt>
    <dgm:pt modelId="{C8C36F89-7B74-4BC4-BDC6-ED8D997FD51B}">
      <dgm:prSet phldrT="[Texto]" custT="1"/>
      <dgm:spPr/>
      <dgm:t>
        <a:bodyPr/>
        <a:lstStyle/>
        <a:p>
          <a:r>
            <a:rPr lang="es-CR" sz="2800" u="sng"/>
            <a:t>Onomástico</a:t>
          </a:r>
        </a:p>
      </dgm:t>
    </dgm:pt>
    <dgm:pt modelId="{634D4F18-09FD-48C6-8D62-718516156C02}" type="sibTrans" cxnId="{FE7B6321-B328-46ED-9BD4-057EB24A0D02}">
      <dgm:prSet/>
      <dgm:spPr/>
      <dgm:t>
        <a:bodyPr/>
        <a:lstStyle/>
        <a:p>
          <a:endParaRPr lang="es-CR"/>
        </a:p>
      </dgm:t>
    </dgm:pt>
    <dgm:pt modelId="{7B35707F-01E7-46C7-BBC4-02E84C55E7F4}" type="parTrans" cxnId="{FE7B6321-B328-46ED-9BD4-057EB24A0D02}">
      <dgm:prSet/>
      <dgm:spPr/>
      <dgm:t>
        <a:bodyPr/>
        <a:lstStyle/>
        <a:p>
          <a:endParaRPr lang="es-CR"/>
        </a:p>
      </dgm:t>
    </dgm:pt>
    <dgm:pt modelId="{0AF83B58-39C4-48E8-91F6-69785EEE7E29}" type="pres">
      <dgm:prSet presAssocID="{097DB848-184F-4308-9BBB-9F54AD37EE36}" presName="linear" presStyleCnt="0">
        <dgm:presLayoutVars>
          <dgm:dir/>
          <dgm:resizeHandles val="exact"/>
        </dgm:presLayoutVars>
      </dgm:prSet>
      <dgm:spPr/>
    </dgm:pt>
    <dgm:pt modelId="{3AB26AF7-86EB-4BB3-A3FE-E355D7F0CAED}" type="pres">
      <dgm:prSet presAssocID="{16026FB7-8A4B-409A-839D-657051702E90}" presName="comp" presStyleCnt="0"/>
      <dgm:spPr/>
    </dgm:pt>
    <dgm:pt modelId="{A510A3D5-5F9F-4A2B-AC66-71605BAD6EEC}" type="pres">
      <dgm:prSet presAssocID="{16026FB7-8A4B-409A-839D-657051702E90}" presName="box" presStyleLbl="node1" presStyleIdx="0" presStyleCnt="4" custLinFactNeighborX="0" custLinFactNeighborY="1425"/>
      <dgm:spPr/>
    </dgm:pt>
    <dgm:pt modelId="{BF905D83-4B6C-4B86-82B9-251428629466}" type="pres">
      <dgm:prSet presAssocID="{16026FB7-8A4B-409A-839D-657051702E90}" presName="img"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8127" t="12921" r="36877" b="12921"/>
          </a:stretch>
        </a:blipFill>
        <a:ln>
          <a:noFill/>
        </a:ln>
      </dgm:spPr>
    </dgm:pt>
    <dgm:pt modelId="{B76014A3-63CB-4677-861A-1787F83D2860}" type="pres">
      <dgm:prSet presAssocID="{16026FB7-8A4B-409A-839D-657051702E90}" presName="text" presStyleLbl="node1" presStyleIdx="0" presStyleCnt="4">
        <dgm:presLayoutVars>
          <dgm:bulletEnabled val="1"/>
        </dgm:presLayoutVars>
      </dgm:prSet>
      <dgm:spPr/>
    </dgm:pt>
    <dgm:pt modelId="{F681C298-F1B5-48AC-8A7D-AB99AA0CE9F0}" type="pres">
      <dgm:prSet presAssocID="{3DE1E74F-33AE-4CC8-94CF-CA903642F74C}" presName="spacer" presStyleCnt="0"/>
      <dgm:spPr/>
    </dgm:pt>
    <dgm:pt modelId="{C40F372F-D4D7-4C1C-B7BD-5913873C285F}" type="pres">
      <dgm:prSet presAssocID="{C8C36F89-7B74-4BC4-BDC6-ED8D997FD51B}" presName="comp" presStyleCnt="0"/>
      <dgm:spPr/>
    </dgm:pt>
    <dgm:pt modelId="{8B350F69-2D08-44AA-A114-FB0552C1644D}" type="pres">
      <dgm:prSet presAssocID="{C8C36F89-7B74-4BC4-BDC6-ED8D997FD51B}" presName="box" presStyleLbl="node1" presStyleIdx="1" presStyleCnt="4"/>
      <dgm:spPr/>
    </dgm:pt>
    <dgm:pt modelId="{70C3EA33-C5F0-48F7-AA4A-76AD825B7D87}" type="pres">
      <dgm:prSet presAssocID="{C8C36F89-7B74-4BC4-BDC6-ED8D997FD51B}" presName="img"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9222" t="7216" r="37970" b="7216"/>
          </a:stretch>
        </a:blipFill>
        <a:ln>
          <a:noFill/>
        </a:ln>
      </dgm:spPr>
    </dgm:pt>
    <dgm:pt modelId="{4830989E-29A1-40BE-85AA-A3D9FFA8785D}" type="pres">
      <dgm:prSet presAssocID="{C8C36F89-7B74-4BC4-BDC6-ED8D997FD51B}" presName="text" presStyleLbl="node1" presStyleIdx="1" presStyleCnt="4">
        <dgm:presLayoutVars>
          <dgm:bulletEnabled val="1"/>
        </dgm:presLayoutVars>
      </dgm:prSet>
      <dgm:spPr/>
    </dgm:pt>
    <dgm:pt modelId="{D1DF451D-E7DD-424C-B647-8E2DDC41DC44}" type="pres">
      <dgm:prSet presAssocID="{634D4F18-09FD-48C6-8D62-718516156C02}" presName="spacer" presStyleCnt="0"/>
      <dgm:spPr/>
    </dgm:pt>
    <dgm:pt modelId="{0F8AE47F-CA2D-43F3-9A7A-7FC2DE5FD2D5}" type="pres">
      <dgm:prSet presAssocID="{DF9AB652-A86A-4C42-B705-6FA7F16F2CB8}" presName="comp" presStyleCnt="0"/>
      <dgm:spPr/>
    </dgm:pt>
    <dgm:pt modelId="{A143E180-D387-4F02-8D4F-D983FCF6A8DA}" type="pres">
      <dgm:prSet presAssocID="{DF9AB652-A86A-4C42-B705-6FA7F16F2CB8}" presName="box" presStyleLbl="node1" presStyleIdx="2" presStyleCnt="4" custLinFactNeighborX="-137" custLinFactNeighborY="-374"/>
      <dgm:spPr/>
    </dgm:pt>
    <dgm:pt modelId="{53E149E5-1238-4460-94D4-716C883415B7}" type="pres">
      <dgm:prSet presAssocID="{DF9AB652-A86A-4C42-B705-6FA7F16F2CB8}" presName="img"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2502" t="4364" r="32502" b="4364"/>
          </a:stretch>
        </a:blipFill>
        <a:ln>
          <a:noFill/>
        </a:ln>
      </dgm:spPr>
    </dgm:pt>
    <dgm:pt modelId="{FD168323-B1C2-4427-A652-0E4D57EC759B}" type="pres">
      <dgm:prSet presAssocID="{DF9AB652-A86A-4C42-B705-6FA7F16F2CB8}" presName="text" presStyleLbl="node1" presStyleIdx="2" presStyleCnt="4">
        <dgm:presLayoutVars>
          <dgm:bulletEnabled val="1"/>
        </dgm:presLayoutVars>
      </dgm:prSet>
      <dgm:spPr/>
    </dgm:pt>
    <dgm:pt modelId="{9E5012B5-999E-4FB6-8650-3292ECE17E21}" type="pres">
      <dgm:prSet presAssocID="{A5C2533E-BDFA-487F-A592-DFB2855F9CBF}" presName="spacer" presStyleCnt="0"/>
      <dgm:spPr/>
    </dgm:pt>
    <dgm:pt modelId="{D58711E4-8DCD-4778-807F-B84E6F4F1290}" type="pres">
      <dgm:prSet presAssocID="{4B891238-7D9A-4E6B-AC5A-B0AFFF67FC64}" presName="comp" presStyleCnt="0"/>
      <dgm:spPr/>
    </dgm:pt>
    <dgm:pt modelId="{06C759C2-620D-43EA-8D5C-95F3A5F5F903}" type="pres">
      <dgm:prSet presAssocID="{4B891238-7D9A-4E6B-AC5A-B0AFFF67FC64}" presName="box" presStyleLbl="node1" presStyleIdx="3" presStyleCnt="4" custLinFactNeighborX="1215" custLinFactNeighborY="48708"/>
      <dgm:spPr/>
    </dgm:pt>
    <dgm:pt modelId="{FE12D2F1-F37B-4846-B6FE-065EBFD286E0}" type="pres">
      <dgm:prSet presAssocID="{4B891238-7D9A-4E6B-AC5A-B0AFFF67FC64}" presName="img"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9221" t="1512" r="29221" b="1512"/>
          </a:stretch>
        </a:blipFill>
        <a:ln>
          <a:noFill/>
        </a:ln>
      </dgm:spPr>
    </dgm:pt>
    <dgm:pt modelId="{182A03DB-B652-4AAD-B5AA-C6944C5F8F50}" type="pres">
      <dgm:prSet presAssocID="{4B891238-7D9A-4E6B-AC5A-B0AFFF67FC64}" presName="text" presStyleLbl="node1" presStyleIdx="3" presStyleCnt="4">
        <dgm:presLayoutVars>
          <dgm:bulletEnabled val="1"/>
        </dgm:presLayoutVars>
      </dgm:prSet>
      <dgm:spPr/>
    </dgm:pt>
  </dgm:ptLst>
  <dgm:cxnLst>
    <dgm:cxn modelId="{FE7B6321-B328-46ED-9BD4-057EB24A0D02}" srcId="{097DB848-184F-4308-9BBB-9F54AD37EE36}" destId="{C8C36F89-7B74-4BC4-BDC6-ED8D997FD51B}" srcOrd="1" destOrd="0" parTransId="{7B35707F-01E7-46C7-BBC4-02E84C55E7F4}" sibTransId="{634D4F18-09FD-48C6-8D62-718516156C02}"/>
    <dgm:cxn modelId="{A62B3B24-7DC2-4F2A-B52E-0E53C93A7CBC}" type="presOf" srcId="{4B891238-7D9A-4E6B-AC5A-B0AFFF67FC64}" destId="{06C759C2-620D-43EA-8D5C-95F3A5F5F903}" srcOrd="0" destOrd="0" presId="urn:microsoft.com/office/officeart/2005/8/layout/vList4"/>
    <dgm:cxn modelId="{3F2D0663-8F6C-43BC-8CB9-71E8EEF0DE31}" srcId="{097DB848-184F-4308-9BBB-9F54AD37EE36}" destId="{DF9AB652-A86A-4C42-B705-6FA7F16F2CB8}" srcOrd="2" destOrd="0" parTransId="{BF29FFD4-D737-41CF-AACF-DC5B338EB1DF}" sibTransId="{A5C2533E-BDFA-487F-A592-DFB2855F9CBF}"/>
    <dgm:cxn modelId="{D3E16472-5D88-4CC5-9298-C10FFFDBDFC0}" type="presOf" srcId="{DF9AB652-A86A-4C42-B705-6FA7F16F2CB8}" destId="{FD168323-B1C2-4427-A652-0E4D57EC759B}" srcOrd="1" destOrd="0" presId="urn:microsoft.com/office/officeart/2005/8/layout/vList4"/>
    <dgm:cxn modelId="{FC450F91-5EE1-4BAF-B653-61C138DADB7D}" type="presOf" srcId="{DF9AB652-A86A-4C42-B705-6FA7F16F2CB8}" destId="{A143E180-D387-4F02-8D4F-D983FCF6A8DA}" srcOrd="0" destOrd="0" presId="urn:microsoft.com/office/officeart/2005/8/layout/vList4"/>
    <dgm:cxn modelId="{2E2840A0-0795-4FD1-8E60-A3EA7CDC8CD4}" type="presOf" srcId="{C8C36F89-7B74-4BC4-BDC6-ED8D997FD51B}" destId="{4830989E-29A1-40BE-85AA-A3D9FFA8785D}" srcOrd="1" destOrd="0" presId="urn:microsoft.com/office/officeart/2005/8/layout/vList4"/>
    <dgm:cxn modelId="{11CF12AB-D7C7-4453-8D7F-CAC97D934AE7}" srcId="{097DB848-184F-4308-9BBB-9F54AD37EE36}" destId="{16026FB7-8A4B-409A-839D-657051702E90}" srcOrd="0" destOrd="0" parTransId="{7DEA6A6B-F0F9-4D40-87F8-B59865677BC8}" sibTransId="{3DE1E74F-33AE-4CC8-94CF-CA903642F74C}"/>
    <dgm:cxn modelId="{0AA22AAE-88A9-4A7B-8291-18650E010B4B}" srcId="{097DB848-184F-4308-9BBB-9F54AD37EE36}" destId="{4B891238-7D9A-4E6B-AC5A-B0AFFF67FC64}" srcOrd="3" destOrd="0" parTransId="{4BB34D09-99ED-4377-935E-BED5483452E4}" sibTransId="{4EEA57EE-EB9B-442D-A577-40A46D33FC73}"/>
    <dgm:cxn modelId="{135AF2B4-2CAF-44C1-9863-6271C3032652}" type="presOf" srcId="{16026FB7-8A4B-409A-839D-657051702E90}" destId="{B76014A3-63CB-4677-861A-1787F83D2860}" srcOrd="1" destOrd="0" presId="urn:microsoft.com/office/officeart/2005/8/layout/vList4"/>
    <dgm:cxn modelId="{B029F1C5-79FA-4D92-A115-97D48CF25E52}" type="presOf" srcId="{C8C36F89-7B74-4BC4-BDC6-ED8D997FD51B}" destId="{8B350F69-2D08-44AA-A114-FB0552C1644D}" srcOrd="0" destOrd="0" presId="urn:microsoft.com/office/officeart/2005/8/layout/vList4"/>
    <dgm:cxn modelId="{A929DBDD-62BC-4333-8570-5A434EA50B4E}" type="presOf" srcId="{097DB848-184F-4308-9BBB-9F54AD37EE36}" destId="{0AF83B58-39C4-48E8-91F6-69785EEE7E29}" srcOrd="0" destOrd="0" presId="urn:microsoft.com/office/officeart/2005/8/layout/vList4"/>
    <dgm:cxn modelId="{7BEFFBDD-C473-4D2D-9DC1-8E0F597C58E9}" type="presOf" srcId="{4B891238-7D9A-4E6B-AC5A-B0AFFF67FC64}" destId="{182A03DB-B652-4AAD-B5AA-C6944C5F8F50}" srcOrd="1" destOrd="0" presId="urn:microsoft.com/office/officeart/2005/8/layout/vList4"/>
    <dgm:cxn modelId="{A16B11EC-E113-4374-88FB-ADD2D3BC0E6D}" type="presOf" srcId="{16026FB7-8A4B-409A-839D-657051702E90}" destId="{A510A3D5-5F9F-4A2B-AC66-71605BAD6EEC}" srcOrd="0" destOrd="0" presId="urn:microsoft.com/office/officeart/2005/8/layout/vList4"/>
    <dgm:cxn modelId="{D7126F52-95E3-4EBF-B432-667B8FA25E65}" type="presParOf" srcId="{0AF83B58-39C4-48E8-91F6-69785EEE7E29}" destId="{3AB26AF7-86EB-4BB3-A3FE-E355D7F0CAED}" srcOrd="0" destOrd="0" presId="urn:microsoft.com/office/officeart/2005/8/layout/vList4"/>
    <dgm:cxn modelId="{8E44BC39-A8CF-4936-A0C1-E9E35AFC51A5}" type="presParOf" srcId="{3AB26AF7-86EB-4BB3-A3FE-E355D7F0CAED}" destId="{A510A3D5-5F9F-4A2B-AC66-71605BAD6EEC}" srcOrd="0" destOrd="0" presId="urn:microsoft.com/office/officeart/2005/8/layout/vList4"/>
    <dgm:cxn modelId="{999F20DB-76FC-40CD-A0AC-5E86F8E7F9F3}" type="presParOf" srcId="{3AB26AF7-86EB-4BB3-A3FE-E355D7F0CAED}" destId="{BF905D83-4B6C-4B86-82B9-251428629466}" srcOrd="1" destOrd="0" presId="urn:microsoft.com/office/officeart/2005/8/layout/vList4"/>
    <dgm:cxn modelId="{EF524A59-F69C-4AFB-9435-117AB58D9009}" type="presParOf" srcId="{3AB26AF7-86EB-4BB3-A3FE-E355D7F0CAED}" destId="{B76014A3-63CB-4677-861A-1787F83D2860}" srcOrd="2" destOrd="0" presId="urn:microsoft.com/office/officeart/2005/8/layout/vList4"/>
    <dgm:cxn modelId="{F8ABFC30-D9A4-44CE-90AC-704173F07C3B}" type="presParOf" srcId="{0AF83B58-39C4-48E8-91F6-69785EEE7E29}" destId="{F681C298-F1B5-48AC-8A7D-AB99AA0CE9F0}" srcOrd="1" destOrd="0" presId="urn:microsoft.com/office/officeart/2005/8/layout/vList4"/>
    <dgm:cxn modelId="{845DC491-226B-4E93-AEC9-77D8C3DBAD16}" type="presParOf" srcId="{0AF83B58-39C4-48E8-91F6-69785EEE7E29}" destId="{C40F372F-D4D7-4C1C-B7BD-5913873C285F}" srcOrd="2" destOrd="0" presId="urn:microsoft.com/office/officeart/2005/8/layout/vList4"/>
    <dgm:cxn modelId="{C004D953-955A-4AEE-83C7-5A838000E274}" type="presParOf" srcId="{C40F372F-D4D7-4C1C-B7BD-5913873C285F}" destId="{8B350F69-2D08-44AA-A114-FB0552C1644D}" srcOrd="0" destOrd="0" presId="urn:microsoft.com/office/officeart/2005/8/layout/vList4"/>
    <dgm:cxn modelId="{732954FA-ADFC-4237-9A4A-8B8394400994}" type="presParOf" srcId="{C40F372F-D4D7-4C1C-B7BD-5913873C285F}" destId="{70C3EA33-C5F0-48F7-AA4A-76AD825B7D87}" srcOrd="1" destOrd="0" presId="urn:microsoft.com/office/officeart/2005/8/layout/vList4"/>
    <dgm:cxn modelId="{D9C1E1BB-61D5-4AF5-A5C2-684786FDCDE4}" type="presParOf" srcId="{C40F372F-D4D7-4C1C-B7BD-5913873C285F}" destId="{4830989E-29A1-40BE-85AA-A3D9FFA8785D}" srcOrd="2" destOrd="0" presId="urn:microsoft.com/office/officeart/2005/8/layout/vList4"/>
    <dgm:cxn modelId="{85C77342-81CF-48F5-AB0B-A0A74B27CDAE}" type="presParOf" srcId="{0AF83B58-39C4-48E8-91F6-69785EEE7E29}" destId="{D1DF451D-E7DD-424C-B647-8E2DDC41DC44}" srcOrd="3" destOrd="0" presId="urn:microsoft.com/office/officeart/2005/8/layout/vList4"/>
    <dgm:cxn modelId="{B623FCF0-3BE8-491C-B795-BBD8FE8CF4B1}" type="presParOf" srcId="{0AF83B58-39C4-48E8-91F6-69785EEE7E29}" destId="{0F8AE47F-CA2D-43F3-9A7A-7FC2DE5FD2D5}" srcOrd="4" destOrd="0" presId="urn:microsoft.com/office/officeart/2005/8/layout/vList4"/>
    <dgm:cxn modelId="{EB22A851-4A31-4540-B7EF-D2FF0B62EDF3}" type="presParOf" srcId="{0F8AE47F-CA2D-43F3-9A7A-7FC2DE5FD2D5}" destId="{A143E180-D387-4F02-8D4F-D983FCF6A8DA}" srcOrd="0" destOrd="0" presId="urn:microsoft.com/office/officeart/2005/8/layout/vList4"/>
    <dgm:cxn modelId="{1D0B0684-3138-4D91-B335-0137E02BDC53}" type="presParOf" srcId="{0F8AE47F-CA2D-43F3-9A7A-7FC2DE5FD2D5}" destId="{53E149E5-1238-4460-94D4-716C883415B7}" srcOrd="1" destOrd="0" presId="urn:microsoft.com/office/officeart/2005/8/layout/vList4"/>
    <dgm:cxn modelId="{D59F6479-D7DE-4AE6-A544-8361B5EF2787}" type="presParOf" srcId="{0F8AE47F-CA2D-43F3-9A7A-7FC2DE5FD2D5}" destId="{FD168323-B1C2-4427-A652-0E4D57EC759B}" srcOrd="2" destOrd="0" presId="urn:microsoft.com/office/officeart/2005/8/layout/vList4"/>
    <dgm:cxn modelId="{E9047478-774C-4A40-824D-7289866BD57E}" type="presParOf" srcId="{0AF83B58-39C4-48E8-91F6-69785EEE7E29}" destId="{9E5012B5-999E-4FB6-8650-3292ECE17E21}" srcOrd="5" destOrd="0" presId="urn:microsoft.com/office/officeart/2005/8/layout/vList4"/>
    <dgm:cxn modelId="{EF8444FF-84CD-40EC-BC32-E74C59242700}" type="presParOf" srcId="{0AF83B58-39C4-48E8-91F6-69785EEE7E29}" destId="{D58711E4-8DCD-4778-807F-B84E6F4F1290}" srcOrd="6" destOrd="0" presId="urn:microsoft.com/office/officeart/2005/8/layout/vList4"/>
    <dgm:cxn modelId="{03B2187A-21B9-4615-BA40-A9CAE2917878}" type="presParOf" srcId="{D58711E4-8DCD-4778-807F-B84E6F4F1290}" destId="{06C759C2-620D-43EA-8D5C-95F3A5F5F903}" srcOrd="0" destOrd="0" presId="urn:microsoft.com/office/officeart/2005/8/layout/vList4"/>
    <dgm:cxn modelId="{896608E7-E07B-44FE-AFC1-2C79D5D5ACD2}" type="presParOf" srcId="{D58711E4-8DCD-4778-807F-B84E6F4F1290}" destId="{FE12D2F1-F37B-4846-B6FE-065EBFD286E0}" srcOrd="1" destOrd="0" presId="urn:microsoft.com/office/officeart/2005/8/layout/vList4"/>
    <dgm:cxn modelId="{DF3F0149-2542-457D-AF49-1160B34B8E77}" type="presParOf" srcId="{D58711E4-8DCD-4778-807F-B84E6F4F1290}" destId="{182A03DB-B652-4AAD-B5AA-C6944C5F8F5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26E37B-5827-44B6-B933-D247FA0BE758}" type="doc">
      <dgm:prSet loTypeId="urn:microsoft.com/office/officeart/2005/8/layout/vList5" loCatId="list" qsTypeId="urn:microsoft.com/office/officeart/2005/8/quickstyle/simple2" qsCatId="simple" csTypeId="urn:microsoft.com/office/officeart/2005/8/colors/accent3_1" csCatId="accent3" phldr="1"/>
      <dgm:spPr/>
      <dgm:t>
        <a:bodyPr/>
        <a:lstStyle/>
        <a:p>
          <a:endParaRPr lang="es-CR"/>
        </a:p>
      </dgm:t>
    </dgm:pt>
    <dgm:pt modelId="{81E926C2-C6AB-4540-819B-59EB68D966CF}">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2000"/>
            <a:t>Cronológica</a:t>
          </a:r>
        </a:p>
      </dgm:t>
    </dgm:pt>
    <dgm:pt modelId="{BEBC45F1-9A55-4095-A450-C055BB058492}" type="parTrans" cxnId="{A37011E6-3302-4F4D-8163-EAF36D9CEE3A}">
      <dgm:prSet/>
      <dgm:spPr/>
      <dgm:t>
        <a:bodyPr/>
        <a:lstStyle/>
        <a:p>
          <a:endParaRPr lang="es-CR"/>
        </a:p>
      </dgm:t>
    </dgm:pt>
    <dgm:pt modelId="{31C6C72A-FE97-4CB5-B649-2614D21C73DC}" type="sibTrans" cxnId="{A37011E6-3302-4F4D-8163-EAF36D9CEE3A}">
      <dgm:prSet/>
      <dgm:spPr/>
      <dgm:t>
        <a:bodyPr/>
        <a:lstStyle/>
        <a:p>
          <a:endParaRPr lang="es-CR"/>
        </a:p>
      </dgm:t>
    </dgm:pt>
    <dgm:pt modelId="{AEA296EE-C684-4DE0-B3AF-799D3F227A05}">
      <dgm:prSet phldrT="[Texto]">
        <dgm:style>
          <a:lnRef idx="2">
            <a:schemeClr val="accent2"/>
          </a:lnRef>
          <a:fillRef idx="1">
            <a:schemeClr val="lt1"/>
          </a:fillRef>
          <a:effectRef idx="0">
            <a:schemeClr val="accent2"/>
          </a:effectRef>
          <a:fontRef idx="minor">
            <a:schemeClr val="dk1"/>
          </a:fontRef>
        </dgm:style>
      </dgm:prSet>
      <dgm:spPr/>
      <dgm:t>
        <a:bodyPr/>
        <a:lstStyle/>
        <a:p>
          <a:r>
            <a:rPr lang="es-CR" dirty="0"/>
            <a:t>El criterio ordenador empleado por este método se basa en la fecha de los documentos, siguiendo sus tres componentes de mayor a menor: el año, el mes y el día</a:t>
          </a:r>
        </a:p>
      </dgm:t>
    </dgm:pt>
    <dgm:pt modelId="{70382F1C-016F-4E5C-8FC8-99B500A8DD46}" type="parTrans" cxnId="{826B5084-A250-4C78-868A-EE64913D8366}">
      <dgm:prSet/>
      <dgm:spPr/>
      <dgm:t>
        <a:bodyPr/>
        <a:lstStyle/>
        <a:p>
          <a:endParaRPr lang="es-CR"/>
        </a:p>
      </dgm:t>
    </dgm:pt>
    <dgm:pt modelId="{4DE5B8B1-9DAA-4A1E-8A5B-68334E528AA3}" type="sibTrans" cxnId="{826B5084-A250-4C78-868A-EE64913D8366}">
      <dgm:prSet/>
      <dgm:spPr/>
      <dgm:t>
        <a:bodyPr/>
        <a:lstStyle/>
        <a:p>
          <a:endParaRPr lang="es-CR"/>
        </a:p>
      </dgm:t>
    </dgm:pt>
    <dgm:pt modelId="{B0CF2894-0717-463D-B940-36AA90F65C91}">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CR" sz="2400"/>
            <a:t>Numérica</a:t>
          </a:r>
        </a:p>
      </dgm:t>
    </dgm:pt>
    <dgm:pt modelId="{4CC3C256-DB21-434C-A1C9-A7AA9BCAFF25}" type="parTrans" cxnId="{1E8FD526-E8D2-469F-834F-3D77FB85A7A7}">
      <dgm:prSet/>
      <dgm:spPr/>
      <dgm:t>
        <a:bodyPr/>
        <a:lstStyle/>
        <a:p>
          <a:endParaRPr lang="es-CR"/>
        </a:p>
      </dgm:t>
    </dgm:pt>
    <dgm:pt modelId="{D847A259-DFF1-4EA7-A544-AE236BA2FFE1}" type="sibTrans" cxnId="{1E8FD526-E8D2-469F-834F-3D77FB85A7A7}">
      <dgm:prSet/>
      <dgm:spPr/>
      <dgm:t>
        <a:bodyPr/>
        <a:lstStyle/>
        <a:p>
          <a:endParaRPr lang="es-CR"/>
        </a:p>
      </dgm:t>
    </dgm:pt>
    <dgm:pt modelId="{71A79ADB-55FD-4925-8D20-AA00CF09EA87}">
      <dgm:prSet phldrT="[Texto]">
        <dgm:style>
          <a:lnRef idx="2">
            <a:schemeClr val="accent1"/>
          </a:lnRef>
          <a:fillRef idx="1">
            <a:schemeClr val="lt1"/>
          </a:fillRef>
          <a:effectRef idx="0">
            <a:schemeClr val="accent1"/>
          </a:effectRef>
          <a:fontRef idx="minor">
            <a:schemeClr val="dk1"/>
          </a:fontRef>
        </dgm:style>
      </dgm:prSet>
      <dgm:spPr/>
      <dgm:t>
        <a:bodyPr/>
        <a:lstStyle/>
        <a:p>
          <a:r>
            <a:rPr lang="es-CR" dirty="0"/>
            <a:t>Consiste en ordenar los documentos mediante una numeración correlativa (serie natural de los numéricos). Se recomienda su aplicación en archivos donde el volumen documental es grande</a:t>
          </a:r>
        </a:p>
      </dgm:t>
    </dgm:pt>
    <dgm:pt modelId="{4C67CCC0-1D23-493D-BDC3-504163509D89}" type="parTrans" cxnId="{5A69B61F-F4CE-4FB9-ADB1-10685B2ACA35}">
      <dgm:prSet/>
      <dgm:spPr/>
      <dgm:t>
        <a:bodyPr/>
        <a:lstStyle/>
        <a:p>
          <a:endParaRPr lang="es-CR"/>
        </a:p>
      </dgm:t>
    </dgm:pt>
    <dgm:pt modelId="{4493BEDE-098A-498D-B229-A6926FE8CCCA}" type="sibTrans" cxnId="{5A69B61F-F4CE-4FB9-ADB1-10685B2ACA35}">
      <dgm:prSet/>
      <dgm:spPr/>
      <dgm:t>
        <a:bodyPr/>
        <a:lstStyle/>
        <a:p>
          <a:endParaRPr lang="es-CR"/>
        </a:p>
      </dgm:t>
    </dgm:pt>
    <dgm:pt modelId="{1836E1F5-C24D-4FF7-A9C9-E05CE9BC35E3}">
      <dgm:prSet phldrT="[Texto]" custT="1"/>
      <dgm:spPr/>
      <dgm:t>
        <a:bodyPr/>
        <a:lstStyle/>
        <a:p>
          <a:r>
            <a:rPr lang="es-CR" sz="2400"/>
            <a:t>Alfanumérica</a:t>
          </a:r>
        </a:p>
      </dgm:t>
    </dgm:pt>
    <dgm:pt modelId="{D3DD2FCB-B3B6-45A9-9D10-FE7A602F7237}" type="parTrans" cxnId="{C838AC73-311F-4B45-AB83-D55CC86A37CA}">
      <dgm:prSet/>
      <dgm:spPr/>
      <dgm:t>
        <a:bodyPr/>
        <a:lstStyle/>
        <a:p>
          <a:endParaRPr lang="es-CR"/>
        </a:p>
      </dgm:t>
    </dgm:pt>
    <dgm:pt modelId="{AC31CF6F-7BD5-4E46-966E-8E96DAEAC900}" type="sibTrans" cxnId="{C838AC73-311F-4B45-AB83-D55CC86A37CA}">
      <dgm:prSet/>
      <dgm:spPr/>
      <dgm:t>
        <a:bodyPr/>
        <a:lstStyle/>
        <a:p>
          <a:endParaRPr lang="es-CR"/>
        </a:p>
      </dgm:t>
    </dgm:pt>
    <dgm:pt modelId="{4A0B6AAB-C58F-41AD-B431-8C86E8439F7B}">
      <dgm:prSet phldrT="[Texto]"/>
      <dgm:spPr/>
      <dgm:t>
        <a:bodyPr/>
        <a:lstStyle/>
        <a:p>
          <a:r>
            <a:rPr lang="es-CR"/>
            <a:t>Proceso por medio del cual se asignan números, letras u otros símbolos a los documentos con el fin de identificarlos y localizarlos </a:t>
          </a:r>
        </a:p>
      </dgm:t>
    </dgm:pt>
    <dgm:pt modelId="{D3F7C1F0-1BC6-4298-9C8B-EEA119E9413E}" type="parTrans" cxnId="{A36F79D3-6B54-47D1-93AB-2F5DCBD7CB74}">
      <dgm:prSet/>
      <dgm:spPr/>
      <dgm:t>
        <a:bodyPr/>
        <a:lstStyle/>
        <a:p>
          <a:endParaRPr lang="es-CR"/>
        </a:p>
      </dgm:t>
    </dgm:pt>
    <dgm:pt modelId="{0961052C-BD0D-48A6-88D3-DD73D6CEEBD5}" type="sibTrans" cxnId="{A36F79D3-6B54-47D1-93AB-2F5DCBD7CB74}">
      <dgm:prSet/>
      <dgm:spPr/>
      <dgm:t>
        <a:bodyPr/>
        <a:lstStyle/>
        <a:p>
          <a:endParaRPr lang="es-CR"/>
        </a:p>
      </dgm:t>
    </dgm:pt>
    <dgm:pt modelId="{4516872D-B700-48C4-9DF3-AA758A902AAA}" type="pres">
      <dgm:prSet presAssocID="{8E26E37B-5827-44B6-B933-D247FA0BE758}" presName="Name0" presStyleCnt="0">
        <dgm:presLayoutVars>
          <dgm:dir/>
          <dgm:animLvl val="lvl"/>
          <dgm:resizeHandles val="exact"/>
        </dgm:presLayoutVars>
      </dgm:prSet>
      <dgm:spPr/>
    </dgm:pt>
    <dgm:pt modelId="{E16A452C-FB18-4590-AE5F-6570AE8138C2}" type="pres">
      <dgm:prSet presAssocID="{81E926C2-C6AB-4540-819B-59EB68D966CF}" presName="linNode" presStyleCnt="0"/>
      <dgm:spPr/>
    </dgm:pt>
    <dgm:pt modelId="{48094A90-69DC-41A3-87C0-0D9E278D7822}" type="pres">
      <dgm:prSet presAssocID="{81E926C2-C6AB-4540-819B-59EB68D966CF}" presName="parentText" presStyleLbl="node1" presStyleIdx="0" presStyleCnt="3">
        <dgm:presLayoutVars>
          <dgm:chMax val="1"/>
          <dgm:bulletEnabled val="1"/>
        </dgm:presLayoutVars>
      </dgm:prSet>
      <dgm:spPr/>
    </dgm:pt>
    <dgm:pt modelId="{D02FF876-4067-470B-A54E-C4E19190E558}" type="pres">
      <dgm:prSet presAssocID="{81E926C2-C6AB-4540-819B-59EB68D966CF}" presName="descendantText" presStyleLbl="alignAccFollowNode1" presStyleIdx="0" presStyleCnt="3">
        <dgm:presLayoutVars>
          <dgm:bulletEnabled val="1"/>
        </dgm:presLayoutVars>
      </dgm:prSet>
      <dgm:spPr/>
    </dgm:pt>
    <dgm:pt modelId="{D83C38B3-7C98-462A-A623-6E2FE60EA363}" type="pres">
      <dgm:prSet presAssocID="{31C6C72A-FE97-4CB5-B649-2614D21C73DC}" presName="sp" presStyleCnt="0"/>
      <dgm:spPr/>
    </dgm:pt>
    <dgm:pt modelId="{F7109136-8EA9-4F9E-8003-89F267AB9C9A}" type="pres">
      <dgm:prSet presAssocID="{B0CF2894-0717-463D-B940-36AA90F65C91}" presName="linNode" presStyleCnt="0"/>
      <dgm:spPr/>
    </dgm:pt>
    <dgm:pt modelId="{640901E5-9F08-4B23-B376-1FD5AA6EB267}" type="pres">
      <dgm:prSet presAssocID="{B0CF2894-0717-463D-B940-36AA90F65C91}" presName="parentText" presStyleLbl="node1" presStyleIdx="1" presStyleCnt="3">
        <dgm:presLayoutVars>
          <dgm:chMax val="1"/>
          <dgm:bulletEnabled val="1"/>
        </dgm:presLayoutVars>
      </dgm:prSet>
      <dgm:spPr/>
    </dgm:pt>
    <dgm:pt modelId="{8EA678BD-C01A-4F27-AEDA-FB4AC6EFD754}" type="pres">
      <dgm:prSet presAssocID="{B0CF2894-0717-463D-B940-36AA90F65C91}" presName="descendantText" presStyleLbl="alignAccFollowNode1" presStyleIdx="1" presStyleCnt="3">
        <dgm:presLayoutVars>
          <dgm:bulletEnabled val="1"/>
        </dgm:presLayoutVars>
      </dgm:prSet>
      <dgm:spPr/>
    </dgm:pt>
    <dgm:pt modelId="{297BC922-9D9E-4661-8D01-8B758D146AB7}" type="pres">
      <dgm:prSet presAssocID="{D847A259-DFF1-4EA7-A544-AE236BA2FFE1}" presName="sp" presStyleCnt="0"/>
      <dgm:spPr/>
    </dgm:pt>
    <dgm:pt modelId="{192649D9-BD5B-49BB-ABDB-F3DC3B813AB1}" type="pres">
      <dgm:prSet presAssocID="{1836E1F5-C24D-4FF7-A9C9-E05CE9BC35E3}" presName="linNode" presStyleCnt="0"/>
      <dgm:spPr/>
    </dgm:pt>
    <dgm:pt modelId="{2858CBE5-0232-497A-8654-5F9F760A3ACE}" type="pres">
      <dgm:prSet presAssocID="{1836E1F5-C24D-4FF7-A9C9-E05CE9BC35E3}" presName="parentText" presStyleLbl="node1" presStyleIdx="2" presStyleCnt="3">
        <dgm:presLayoutVars>
          <dgm:chMax val="1"/>
          <dgm:bulletEnabled val="1"/>
        </dgm:presLayoutVars>
      </dgm:prSet>
      <dgm:spPr/>
    </dgm:pt>
    <dgm:pt modelId="{983EEFC9-1281-4C4C-BFEB-57CA59F6CBCD}" type="pres">
      <dgm:prSet presAssocID="{1836E1F5-C24D-4FF7-A9C9-E05CE9BC35E3}" presName="descendantText" presStyleLbl="alignAccFollowNode1" presStyleIdx="2" presStyleCnt="3">
        <dgm:presLayoutVars>
          <dgm:bulletEnabled val="1"/>
        </dgm:presLayoutVars>
      </dgm:prSet>
      <dgm:spPr/>
    </dgm:pt>
  </dgm:ptLst>
  <dgm:cxnLst>
    <dgm:cxn modelId="{21019001-433F-425B-B733-071D0920BE2A}" type="presOf" srcId="{71A79ADB-55FD-4925-8D20-AA00CF09EA87}" destId="{8EA678BD-C01A-4F27-AEDA-FB4AC6EFD754}" srcOrd="0" destOrd="0" presId="urn:microsoft.com/office/officeart/2005/8/layout/vList5"/>
    <dgm:cxn modelId="{0250FF03-7806-49C3-9D0F-4D8B439599D4}" type="presOf" srcId="{1836E1F5-C24D-4FF7-A9C9-E05CE9BC35E3}" destId="{2858CBE5-0232-497A-8654-5F9F760A3ACE}" srcOrd="0" destOrd="0" presId="urn:microsoft.com/office/officeart/2005/8/layout/vList5"/>
    <dgm:cxn modelId="{E41C7307-1E09-4D48-A848-AF72482AC43D}" type="presOf" srcId="{4A0B6AAB-C58F-41AD-B431-8C86E8439F7B}" destId="{983EEFC9-1281-4C4C-BFEB-57CA59F6CBCD}" srcOrd="0" destOrd="0" presId="urn:microsoft.com/office/officeart/2005/8/layout/vList5"/>
    <dgm:cxn modelId="{5A69B61F-F4CE-4FB9-ADB1-10685B2ACA35}" srcId="{B0CF2894-0717-463D-B940-36AA90F65C91}" destId="{71A79ADB-55FD-4925-8D20-AA00CF09EA87}" srcOrd="0" destOrd="0" parTransId="{4C67CCC0-1D23-493D-BDC3-504163509D89}" sibTransId="{4493BEDE-098A-498D-B229-A6926FE8CCCA}"/>
    <dgm:cxn modelId="{1E8FD526-E8D2-469F-834F-3D77FB85A7A7}" srcId="{8E26E37B-5827-44B6-B933-D247FA0BE758}" destId="{B0CF2894-0717-463D-B940-36AA90F65C91}" srcOrd="1" destOrd="0" parTransId="{4CC3C256-DB21-434C-A1C9-A7AA9BCAFF25}" sibTransId="{D847A259-DFF1-4EA7-A544-AE236BA2FFE1}"/>
    <dgm:cxn modelId="{B3D68D37-6B45-4543-A48D-CB30FAB32720}" type="presOf" srcId="{8E26E37B-5827-44B6-B933-D247FA0BE758}" destId="{4516872D-B700-48C4-9DF3-AA758A902AAA}" srcOrd="0" destOrd="0" presId="urn:microsoft.com/office/officeart/2005/8/layout/vList5"/>
    <dgm:cxn modelId="{34E6336D-1235-4F41-AF63-E75C34D31DDC}" type="presOf" srcId="{AEA296EE-C684-4DE0-B3AF-799D3F227A05}" destId="{D02FF876-4067-470B-A54E-C4E19190E558}" srcOrd="0" destOrd="0" presId="urn:microsoft.com/office/officeart/2005/8/layout/vList5"/>
    <dgm:cxn modelId="{20C09C72-650D-4E98-8ED5-A1FD036CF3F3}" type="presOf" srcId="{81E926C2-C6AB-4540-819B-59EB68D966CF}" destId="{48094A90-69DC-41A3-87C0-0D9E278D7822}" srcOrd="0" destOrd="0" presId="urn:microsoft.com/office/officeart/2005/8/layout/vList5"/>
    <dgm:cxn modelId="{C838AC73-311F-4B45-AB83-D55CC86A37CA}" srcId="{8E26E37B-5827-44B6-B933-D247FA0BE758}" destId="{1836E1F5-C24D-4FF7-A9C9-E05CE9BC35E3}" srcOrd="2" destOrd="0" parTransId="{D3DD2FCB-B3B6-45A9-9D10-FE7A602F7237}" sibTransId="{AC31CF6F-7BD5-4E46-966E-8E96DAEAC900}"/>
    <dgm:cxn modelId="{826B5084-A250-4C78-868A-EE64913D8366}" srcId="{81E926C2-C6AB-4540-819B-59EB68D966CF}" destId="{AEA296EE-C684-4DE0-B3AF-799D3F227A05}" srcOrd="0" destOrd="0" parTransId="{70382F1C-016F-4E5C-8FC8-99B500A8DD46}" sibTransId="{4DE5B8B1-9DAA-4A1E-8A5B-68334E528AA3}"/>
    <dgm:cxn modelId="{779B13A6-39D6-45D8-B5D7-AE2B068BE109}" type="presOf" srcId="{B0CF2894-0717-463D-B940-36AA90F65C91}" destId="{640901E5-9F08-4B23-B376-1FD5AA6EB267}" srcOrd="0" destOrd="0" presId="urn:microsoft.com/office/officeart/2005/8/layout/vList5"/>
    <dgm:cxn modelId="{A36F79D3-6B54-47D1-93AB-2F5DCBD7CB74}" srcId="{1836E1F5-C24D-4FF7-A9C9-E05CE9BC35E3}" destId="{4A0B6AAB-C58F-41AD-B431-8C86E8439F7B}" srcOrd="0" destOrd="0" parTransId="{D3F7C1F0-1BC6-4298-9C8B-EEA119E9413E}" sibTransId="{0961052C-BD0D-48A6-88D3-DD73D6CEEBD5}"/>
    <dgm:cxn modelId="{A37011E6-3302-4F4D-8163-EAF36D9CEE3A}" srcId="{8E26E37B-5827-44B6-B933-D247FA0BE758}" destId="{81E926C2-C6AB-4540-819B-59EB68D966CF}" srcOrd="0" destOrd="0" parTransId="{BEBC45F1-9A55-4095-A450-C055BB058492}" sibTransId="{31C6C72A-FE97-4CB5-B649-2614D21C73DC}"/>
    <dgm:cxn modelId="{F32929AC-7A00-4A1C-864F-EE11FF6E030D}" type="presParOf" srcId="{4516872D-B700-48C4-9DF3-AA758A902AAA}" destId="{E16A452C-FB18-4590-AE5F-6570AE8138C2}" srcOrd="0" destOrd="0" presId="urn:microsoft.com/office/officeart/2005/8/layout/vList5"/>
    <dgm:cxn modelId="{42B70FB9-4704-4A47-A50D-676684EDD742}" type="presParOf" srcId="{E16A452C-FB18-4590-AE5F-6570AE8138C2}" destId="{48094A90-69DC-41A3-87C0-0D9E278D7822}" srcOrd="0" destOrd="0" presId="urn:microsoft.com/office/officeart/2005/8/layout/vList5"/>
    <dgm:cxn modelId="{8F57501F-E4E6-40A0-A430-D325D3425E9A}" type="presParOf" srcId="{E16A452C-FB18-4590-AE5F-6570AE8138C2}" destId="{D02FF876-4067-470B-A54E-C4E19190E558}" srcOrd="1" destOrd="0" presId="urn:microsoft.com/office/officeart/2005/8/layout/vList5"/>
    <dgm:cxn modelId="{18C9B612-600C-43AC-B436-D19A80E76441}" type="presParOf" srcId="{4516872D-B700-48C4-9DF3-AA758A902AAA}" destId="{D83C38B3-7C98-462A-A623-6E2FE60EA363}" srcOrd="1" destOrd="0" presId="urn:microsoft.com/office/officeart/2005/8/layout/vList5"/>
    <dgm:cxn modelId="{F2F2F10B-5A8A-4839-AB1A-821136CB2B56}" type="presParOf" srcId="{4516872D-B700-48C4-9DF3-AA758A902AAA}" destId="{F7109136-8EA9-4F9E-8003-89F267AB9C9A}" srcOrd="2" destOrd="0" presId="urn:microsoft.com/office/officeart/2005/8/layout/vList5"/>
    <dgm:cxn modelId="{E50CEE87-16CA-4C71-907E-48620A2CA112}" type="presParOf" srcId="{F7109136-8EA9-4F9E-8003-89F267AB9C9A}" destId="{640901E5-9F08-4B23-B376-1FD5AA6EB267}" srcOrd="0" destOrd="0" presId="urn:microsoft.com/office/officeart/2005/8/layout/vList5"/>
    <dgm:cxn modelId="{ADE63EC1-20D4-49EF-BAF2-6CF067E578FC}" type="presParOf" srcId="{F7109136-8EA9-4F9E-8003-89F267AB9C9A}" destId="{8EA678BD-C01A-4F27-AEDA-FB4AC6EFD754}" srcOrd="1" destOrd="0" presId="urn:microsoft.com/office/officeart/2005/8/layout/vList5"/>
    <dgm:cxn modelId="{09699882-E06E-4EF5-B999-A0451711CD07}" type="presParOf" srcId="{4516872D-B700-48C4-9DF3-AA758A902AAA}" destId="{297BC922-9D9E-4661-8D01-8B758D146AB7}" srcOrd="3" destOrd="0" presId="urn:microsoft.com/office/officeart/2005/8/layout/vList5"/>
    <dgm:cxn modelId="{95910708-5E42-47D8-8A8D-E1DFA38B28F6}" type="presParOf" srcId="{4516872D-B700-48C4-9DF3-AA758A902AAA}" destId="{192649D9-BD5B-49BB-ABDB-F3DC3B813AB1}" srcOrd="4" destOrd="0" presId="urn:microsoft.com/office/officeart/2005/8/layout/vList5"/>
    <dgm:cxn modelId="{0FBBB8D2-E6A6-4E3F-A0AA-B8F9F5D9175A}" type="presParOf" srcId="{192649D9-BD5B-49BB-ABDB-F3DC3B813AB1}" destId="{2858CBE5-0232-497A-8654-5F9F760A3ACE}" srcOrd="0" destOrd="0" presId="urn:microsoft.com/office/officeart/2005/8/layout/vList5"/>
    <dgm:cxn modelId="{43B32C48-CD9E-4FE0-9FE6-D601A1E71C41}" type="presParOf" srcId="{192649D9-BD5B-49BB-ABDB-F3DC3B813AB1}" destId="{983EEFC9-1281-4C4C-BFEB-57CA59F6CB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A4D2A8-4D07-4C5A-A4DD-7E8A8DFBAEB2}" type="doc">
      <dgm:prSet loTypeId="urn:microsoft.com/office/officeart/2005/8/layout/hProcess3" loCatId="process" qsTypeId="urn:microsoft.com/office/officeart/2005/8/quickstyle/simple1" qsCatId="simple" csTypeId="urn:microsoft.com/office/officeart/2005/8/colors/accent2_1" csCatId="accent2" phldr="1"/>
      <dgm:spPr/>
      <dgm:t>
        <a:bodyPr/>
        <a:lstStyle/>
        <a:p>
          <a:endParaRPr lang="es-CR"/>
        </a:p>
      </dgm:t>
    </dgm:pt>
    <dgm:pt modelId="{EF2871DE-B999-45BB-B954-B4BAB8AD63EB}">
      <dgm:prSet/>
      <dgm:spPr/>
      <dgm:t>
        <a:bodyPr/>
        <a:lstStyle/>
        <a:p>
          <a:pPr rtl="0"/>
          <a:r>
            <a:rPr lang="es-CR"/>
            <a:t>1995</a:t>
          </a:r>
        </a:p>
      </dgm:t>
    </dgm:pt>
    <dgm:pt modelId="{80C02091-C236-4579-AB7A-F4DDA1E82DD6}" type="parTrans" cxnId="{AA4686F3-8C88-4083-BA5E-71F5208D5D62}">
      <dgm:prSet/>
      <dgm:spPr/>
      <dgm:t>
        <a:bodyPr/>
        <a:lstStyle/>
        <a:p>
          <a:endParaRPr lang="es-CR"/>
        </a:p>
      </dgm:t>
    </dgm:pt>
    <dgm:pt modelId="{335496FE-A20C-4F43-9FBA-698237502239}" type="sibTrans" cxnId="{AA4686F3-8C88-4083-BA5E-71F5208D5D62}">
      <dgm:prSet/>
      <dgm:spPr/>
      <dgm:t>
        <a:bodyPr/>
        <a:lstStyle/>
        <a:p>
          <a:endParaRPr lang="es-CR"/>
        </a:p>
      </dgm:t>
    </dgm:pt>
    <dgm:pt modelId="{B357F75C-40D5-4AC2-9850-66CBB483599C}">
      <dgm:prSet/>
      <dgm:spPr/>
      <dgm:t>
        <a:bodyPr/>
        <a:lstStyle/>
        <a:p>
          <a:pPr rtl="0"/>
          <a:r>
            <a:rPr lang="en-GB" dirty="0"/>
            <a:t>1996</a:t>
          </a:r>
          <a:endParaRPr lang="es-CR" dirty="0"/>
        </a:p>
      </dgm:t>
    </dgm:pt>
    <dgm:pt modelId="{FF58DC6F-562A-4468-9315-0C5B5DE48F46}" type="parTrans" cxnId="{954E7DA0-5064-48CC-A065-2EA5DA10C9C2}">
      <dgm:prSet/>
      <dgm:spPr/>
      <dgm:t>
        <a:bodyPr/>
        <a:lstStyle/>
        <a:p>
          <a:endParaRPr lang="es-CR"/>
        </a:p>
      </dgm:t>
    </dgm:pt>
    <dgm:pt modelId="{5B15C655-FA3F-4E13-9FFC-F41D206793D4}" type="sibTrans" cxnId="{954E7DA0-5064-48CC-A065-2EA5DA10C9C2}">
      <dgm:prSet/>
      <dgm:spPr/>
      <dgm:t>
        <a:bodyPr/>
        <a:lstStyle/>
        <a:p>
          <a:endParaRPr lang="es-CR"/>
        </a:p>
      </dgm:t>
    </dgm:pt>
    <dgm:pt modelId="{2C3F6711-2E3E-4522-914A-ED52297B183B}">
      <dgm:prSet/>
      <dgm:spPr/>
      <dgm:t>
        <a:bodyPr/>
        <a:lstStyle/>
        <a:p>
          <a:pPr rtl="0"/>
          <a:r>
            <a:rPr lang="en-GB"/>
            <a:t>1998</a:t>
          </a:r>
          <a:endParaRPr lang="es-CR"/>
        </a:p>
      </dgm:t>
    </dgm:pt>
    <dgm:pt modelId="{8BB35DE5-011C-46AD-89CE-CF43FDD1B210}" type="parTrans" cxnId="{292926F4-3D1E-41A7-AEBA-FDB5A41A1EAC}">
      <dgm:prSet/>
      <dgm:spPr/>
      <dgm:t>
        <a:bodyPr/>
        <a:lstStyle/>
        <a:p>
          <a:endParaRPr lang="es-CR"/>
        </a:p>
      </dgm:t>
    </dgm:pt>
    <dgm:pt modelId="{FF54D02C-2C64-40AB-A19C-01780DFD28EA}" type="sibTrans" cxnId="{292926F4-3D1E-41A7-AEBA-FDB5A41A1EAC}">
      <dgm:prSet/>
      <dgm:spPr/>
      <dgm:t>
        <a:bodyPr/>
        <a:lstStyle/>
        <a:p>
          <a:endParaRPr lang="es-CR"/>
        </a:p>
      </dgm:t>
    </dgm:pt>
    <dgm:pt modelId="{18A56452-AEA7-4EF4-AFA1-3E461C11D835}">
      <dgm:prSet/>
      <dgm:spPr/>
      <dgm:t>
        <a:bodyPr/>
        <a:lstStyle/>
        <a:p>
          <a:pPr rtl="0"/>
          <a:r>
            <a:rPr lang="en-GB"/>
            <a:t>1999</a:t>
          </a:r>
          <a:endParaRPr lang="es-CR"/>
        </a:p>
      </dgm:t>
    </dgm:pt>
    <dgm:pt modelId="{AE90E1DC-E7A2-457C-A47E-BE39CC496855}" type="parTrans" cxnId="{6908CEDD-1BB0-4266-80D3-F777C5DBC7D1}">
      <dgm:prSet/>
      <dgm:spPr/>
      <dgm:t>
        <a:bodyPr/>
        <a:lstStyle/>
        <a:p>
          <a:endParaRPr lang="es-CR"/>
        </a:p>
      </dgm:t>
    </dgm:pt>
    <dgm:pt modelId="{24AE89AB-A109-4B91-9480-FA8A4548FD22}" type="sibTrans" cxnId="{6908CEDD-1BB0-4266-80D3-F777C5DBC7D1}">
      <dgm:prSet/>
      <dgm:spPr/>
      <dgm:t>
        <a:bodyPr/>
        <a:lstStyle/>
        <a:p>
          <a:endParaRPr lang="es-CR"/>
        </a:p>
      </dgm:t>
    </dgm:pt>
    <dgm:pt modelId="{76AC8828-0F48-4640-AACD-3E962E60B348}">
      <dgm:prSet/>
      <dgm:spPr/>
      <dgm:t>
        <a:bodyPr/>
        <a:lstStyle/>
        <a:p>
          <a:pPr rtl="0"/>
          <a:r>
            <a:rPr lang="en-GB"/>
            <a:t>1997</a:t>
          </a:r>
          <a:endParaRPr lang="es-CR"/>
        </a:p>
      </dgm:t>
    </dgm:pt>
    <dgm:pt modelId="{54C12358-A92E-40BF-8C58-D7E2CE79735B}" type="parTrans" cxnId="{FE8265BB-D64A-4439-AB92-061692451EDC}">
      <dgm:prSet/>
      <dgm:spPr/>
      <dgm:t>
        <a:bodyPr/>
        <a:lstStyle/>
        <a:p>
          <a:endParaRPr lang="es-CR"/>
        </a:p>
      </dgm:t>
    </dgm:pt>
    <dgm:pt modelId="{7DAB7353-5E1E-421D-ACA7-CDF08A7C8583}" type="sibTrans" cxnId="{FE8265BB-D64A-4439-AB92-061692451EDC}">
      <dgm:prSet/>
      <dgm:spPr/>
      <dgm:t>
        <a:bodyPr/>
        <a:lstStyle/>
        <a:p>
          <a:endParaRPr lang="es-CR"/>
        </a:p>
      </dgm:t>
    </dgm:pt>
    <dgm:pt modelId="{E6D9DAA7-2CFA-491B-8D29-52A457B281A5}">
      <dgm:prSet/>
      <dgm:spPr/>
      <dgm:t>
        <a:bodyPr/>
        <a:lstStyle/>
        <a:p>
          <a:endParaRPr lang="es-CR"/>
        </a:p>
      </dgm:t>
    </dgm:pt>
    <dgm:pt modelId="{7EA882DA-6320-4046-93AF-B781452AEFEB}" type="parTrans" cxnId="{22A2AADF-A423-40DB-9161-7DC62A264602}">
      <dgm:prSet/>
      <dgm:spPr/>
      <dgm:t>
        <a:bodyPr/>
        <a:lstStyle/>
        <a:p>
          <a:endParaRPr lang="es-CR"/>
        </a:p>
      </dgm:t>
    </dgm:pt>
    <dgm:pt modelId="{1588AAD7-4B79-40CF-A648-9DF1E98D7A0F}" type="sibTrans" cxnId="{22A2AADF-A423-40DB-9161-7DC62A264602}">
      <dgm:prSet/>
      <dgm:spPr/>
      <dgm:t>
        <a:bodyPr/>
        <a:lstStyle/>
        <a:p>
          <a:endParaRPr lang="es-CR"/>
        </a:p>
      </dgm:t>
    </dgm:pt>
    <dgm:pt modelId="{F7A4DF4C-C4C2-4A52-AEDC-9530C7FB37C2}" type="pres">
      <dgm:prSet presAssocID="{44A4D2A8-4D07-4C5A-A4DD-7E8A8DFBAEB2}" presName="Name0" presStyleCnt="0">
        <dgm:presLayoutVars>
          <dgm:dir/>
          <dgm:animLvl val="lvl"/>
          <dgm:resizeHandles val="exact"/>
        </dgm:presLayoutVars>
      </dgm:prSet>
      <dgm:spPr/>
    </dgm:pt>
    <dgm:pt modelId="{323EFFB3-D1C6-4646-A615-5A1EA95A3DF3}" type="pres">
      <dgm:prSet presAssocID="{44A4D2A8-4D07-4C5A-A4DD-7E8A8DFBAEB2}" presName="dummy" presStyleCnt="0"/>
      <dgm:spPr/>
    </dgm:pt>
    <dgm:pt modelId="{9B9241EE-9B5B-4A93-B4B6-0BCAD9EC914A}" type="pres">
      <dgm:prSet presAssocID="{44A4D2A8-4D07-4C5A-A4DD-7E8A8DFBAEB2}" presName="linH" presStyleCnt="0"/>
      <dgm:spPr/>
    </dgm:pt>
    <dgm:pt modelId="{54445B64-DBC4-41FC-BC16-C9C9B495D891}" type="pres">
      <dgm:prSet presAssocID="{44A4D2A8-4D07-4C5A-A4DD-7E8A8DFBAEB2}" presName="padding1" presStyleCnt="0"/>
      <dgm:spPr/>
    </dgm:pt>
    <dgm:pt modelId="{67F026DC-BFAC-4168-BADE-31052D93F1B8}" type="pres">
      <dgm:prSet presAssocID="{EF2871DE-B999-45BB-B954-B4BAB8AD63EB}" presName="linV" presStyleCnt="0"/>
      <dgm:spPr/>
    </dgm:pt>
    <dgm:pt modelId="{2536F2E2-45FC-49CF-8F61-8ACFC6FC3387}" type="pres">
      <dgm:prSet presAssocID="{EF2871DE-B999-45BB-B954-B4BAB8AD63EB}" presName="spVertical1" presStyleCnt="0"/>
      <dgm:spPr/>
    </dgm:pt>
    <dgm:pt modelId="{6ED2F628-219F-47E9-850B-A90B5EDCCBB9}" type="pres">
      <dgm:prSet presAssocID="{EF2871DE-B999-45BB-B954-B4BAB8AD63EB}" presName="parTx" presStyleLbl="revTx" presStyleIdx="0" presStyleCnt="6">
        <dgm:presLayoutVars>
          <dgm:chMax val="0"/>
          <dgm:chPref val="0"/>
          <dgm:bulletEnabled val="1"/>
        </dgm:presLayoutVars>
      </dgm:prSet>
      <dgm:spPr/>
    </dgm:pt>
    <dgm:pt modelId="{EE1A4030-FCA7-42D8-B55D-EDEF9230AC99}" type="pres">
      <dgm:prSet presAssocID="{EF2871DE-B999-45BB-B954-B4BAB8AD63EB}" presName="spVertical2" presStyleCnt="0"/>
      <dgm:spPr/>
    </dgm:pt>
    <dgm:pt modelId="{136E2B67-CDBC-4ADA-B919-B2710A1CAEFC}" type="pres">
      <dgm:prSet presAssocID="{EF2871DE-B999-45BB-B954-B4BAB8AD63EB}" presName="spVertical3" presStyleCnt="0"/>
      <dgm:spPr/>
    </dgm:pt>
    <dgm:pt modelId="{0476C6C6-94CF-4F3F-A491-31E854E7D28D}" type="pres">
      <dgm:prSet presAssocID="{335496FE-A20C-4F43-9FBA-698237502239}" presName="space" presStyleCnt="0"/>
      <dgm:spPr/>
    </dgm:pt>
    <dgm:pt modelId="{55AAE378-630B-46D3-91D3-40C75A3F097B}" type="pres">
      <dgm:prSet presAssocID="{B357F75C-40D5-4AC2-9850-66CBB483599C}" presName="linV" presStyleCnt="0"/>
      <dgm:spPr/>
    </dgm:pt>
    <dgm:pt modelId="{D4C16F42-7BE8-4690-8227-3F255B238687}" type="pres">
      <dgm:prSet presAssocID="{B357F75C-40D5-4AC2-9850-66CBB483599C}" presName="spVertical1" presStyleCnt="0"/>
      <dgm:spPr/>
    </dgm:pt>
    <dgm:pt modelId="{1A596A0D-154E-4014-B930-04B32F3EC217}" type="pres">
      <dgm:prSet presAssocID="{B357F75C-40D5-4AC2-9850-66CBB483599C}" presName="parTx" presStyleLbl="revTx" presStyleIdx="1" presStyleCnt="6">
        <dgm:presLayoutVars>
          <dgm:chMax val="0"/>
          <dgm:chPref val="0"/>
          <dgm:bulletEnabled val="1"/>
        </dgm:presLayoutVars>
      </dgm:prSet>
      <dgm:spPr/>
    </dgm:pt>
    <dgm:pt modelId="{AFB208CB-F4F3-474A-BD72-18016532421B}" type="pres">
      <dgm:prSet presAssocID="{B357F75C-40D5-4AC2-9850-66CBB483599C}" presName="spVertical2" presStyleCnt="0"/>
      <dgm:spPr/>
    </dgm:pt>
    <dgm:pt modelId="{2237586F-B784-4D74-9343-A55D90AAFEF9}" type="pres">
      <dgm:prSet presAssocID="{B357F75C-40D5-4AC2-9850-66CBB483599C}" presName="spVertical3" presStyleCnt="0"/>
      <dgm:spPr/>
    </dgm:pt>
    <dgm:pt modelId="{E45509F6-3C66-4B9B-A9E6-B788EA77CE38}" type="pres">
      <dgm:prSet presAssocID="{5B15C655-FA3F-4E13-9FFC-F41D206793D4}" presName="space" presStyleCnt="0"/>
      <dgm:spPr/>
    </dgm:pt>
    <dgm:pt modelId="{DB9F6DEF-2C2E-4D58-A81A-EA901A536445}" type="pres">
      <dgm:prSet presAssocID="{76AC8828-0F48-4640-AACD-3E962E60B348}" presName="linV" presStyleCnt="0"/>
      <dgm:spPr/>
    </dgm:pt>
    <dgm:pt modelId="{D5F25C4D-C0A7-42AF-A937-CB031C5D9245}" type="pres">
      <dgm:prSet presAssocID="{76AC8828-0F48-4640-AACD-3E962E60B348}" presName="spVertical1" presStyleCnt="0"/>
      <dgm:spPr/>
    </dgm:pt>
    <dgm:pt modelId="{B444B5B3-71DE-4E79-A302-38C853B72C40}" type="pres">
      <dgm:prSet presAssocID="{76AC8828-0F48-4640-AACD-3E962E60B348}" presName="parTx" presStyleLbl="revTx" presStyleIdx="2" presStyleCnt="6">
        <dgm:presLayoutVars>
          <dgm:chMax val="0"/>
          <dgm:chPref val="0"/>
          <dgm:bulletEnabled val="1"/>
        </dgm:presLayoutVars>
      </dgm:prSet>
      <dgm:spPr/>
    </dgm:pt>
    <dgm:pt modelId="{777A3DE2-1ECF-477C-9773-72E842F8FC43}" type="pres">
      <dgm:prSet presAssocID="{76AC8828-0F48-4640-AACD-3E962E60B348}" presName="spVertical2" presStyleCnt="0"/>
      <dgm:spPr/>
    </dgm:pt>
    <dgm:pt modelId="{8196058C-BD1C-41FA-8283-8D37562FB4C9}" type="pres">
      <dgm:prSet presAssocID="{76AC8828-0F48-4640-AACD-3E962E60B348}" presName="spVertical3" presStyleCnt="0"/>
      <dgm:spPr/>
    </dgm:pt>
    <dgm:pt modelId="{89D8DAC7-D250-46CE-9DD0-7A30DC01978E}" type="pres">
      <dgm:prSet presAssocID="{7DAB7353-5E1E-421D-ACA7-CDF08A7C8583}" presName="space" presStyleCnt="0"/>
      <dgm:spPr/>
    </dgm:pt>
    <dgm:pt modelId="{912DC355-34E5-4647-90F3-7FA9F12C4F23}" type="pres">
      <dgm:prSet presAssocID="{2C3F6711-2E3E-4522-914A-ED52297B183B}" presName="linV" presStyleCnt="0"/>
      <dgm:spPr/>
    </dgm:pt>
    <dgm:pt modelId="{A684048B-970C-43B8-A6C1-5DF30704F765}" type="pres">
      <dgm:prSet presAssocID="{2C3F6711-2E3E-4522-914A-ED52297B183B}" presName="spVertical1" presStyleCnt="0"/>
      <dgm:spPr/>
    </dgm:pt>
    <dgm:pt modelId="{FD4865B8-B93F-4E35-ACDD-2E6B3F7DD206}" type="pres">
      <dgm:prSet presAssocID="{2C3F6711-2E3E-4522-914A-ED52297B183B}" presName="parTx" presStyleLbl="revTx" presStyleIdx="3" presStyleCnt="6">
        <dgm:presLayoutVars>
          <dgm:chMax val="0"/>
          <dgm:chPref val="0"/>
          <dgm:bulletEnabled val="1"/>
        </dgm:presLayoutVars>
      </dgm:prSet>
      <dgm:spPr/>
    </dgm:pt>
    <dgm:pt modelId="{8D238165-8A82-4629-8563-D0904D315DE5}" type="pres">
      <dgm:prSet presAssocID="{2C3F6711-2E3E-4522-914A-ED52297B183B}" presName="spVertical2" presStyleCnt="0"/>
      <dgm:spPr/>
    </dgm:pt>
    <dgm:pt modelId="{3B1D3346-1EDC-4E53-B7EB-9729A08B4CDA}" type="pres">
      <dgm:prSet presAssocID="{2C3F6711-2E3E-4522-914A-ED52297B183B}" presName="spVertical3" presStyleCnt="0"/>
      <dgm:spPr/>
    </dgm:pt>
    <dgm:pt modelId="{9147BE78-62D6-416D-AD6F-D0C9D4C2174E}" type="pres">
      <dgm:prSet presAssocID="{FF54D02C-2C64-40AB-A19C-01780DFD28EA}" presName="space" presStyleCnt="0"/>
      <dgm:spPr/>
    </dgm:pt>
    <dgm:pt modelId="{D675DD8F-D03D-4AEE-9453-56BAB82907E3}" type="pres">
      <dgm:prSet presAssocID="{18A56452-AEA7-4EF4-AFA1-3E461C11D835}" presName="linV" presStyleCnt="0"/>
      <dgm:spPr/>
    </dgm:pt>
    <dgm:pt modelId="{5423DA5E-65F3-4AF5-A031-6EA4519E82DD}" type="pres">
      <dgm:prSet presAssocID="{18A56452-AEA7-4EF4-AFA1-3E461C11D835}" presName="spVertical1" presStyleCnt="0"/>
      <dgm:spPr/>
    </dgm:pt>
    <dgm:pt modelId="{18B0E198-CA79-4282-BE0A-C4D91C306F1B}" type="pres">
      <dgm:prSet presAssocID="{18A56452-AEA7-4EF4-AFA1-3E461C11D835}" presName="parTx" presStyleLbl="revTx" presStyleIdx="4" presStyleCnt="6">
        <dgm:presLayoutVars>
          <dgm:chMax val="0"/>
          <dgm:chPref val="0"/>
          <dgm:bulletEnabled val="1"/>
        </dgm:presLayoutVars>
      </dgm:prSet>
      <dgm:spPr/>
    </dgm:pt>
    <dgm:pt modelId="{4B4B6DC0-4824-48CD-850F-F452EF701D3E}" type="pres">
      <dgm:prSet presAssocID="{18A56452-AEA7-4EF4-AFA1-3E461C11D835}" presName="spVertical2" presStyleCnt="0"/>
      <dgm:spPr/>
    </dgm:pt>
    <dgm:pt modelId="{48C5676A-CE50-4551-88D3-E79988B2F228}" type="pres">
      <dgm:prSet presAssocID="{18A56452-AEA7-4EF4-AFA1-3E461C11D835}" presName="spVertical3" presStyleCnt="0"/>
      <dgm:spPr/>
    </dgm:pt>
    <dgm:pt modelId="{BE7B997A-7779-4D2B-BB92-6418C61192BA}" type="pres">
      <dgm:prSet presAssocID="{24AE89AB-A109-4B91-9480-FA8A4548FD22}" presName="space" presStyleCnt="0"/>
      <dgm:spPr/>
    </dgm:pt>
    <dgm:pt modelId="{DFB4D2A0-BA29-4DF0-A442-E166A937F19D}" type="pres">
      <dgm:prSet presAssocID="{E6D9DAA7-2CFA-491B-8D29-52A457B281A5}" presName="linV" presStyleCnt="0"/>
      <dgm:spPr/>
    </dgm:pt>
    <dgm:pt modelId="{546EE009-FEF3-425A-87FE-A914B705EF26}" type="pres">
      <dgm:prSet presAssocID="{E6D9DAA7-2CFA-491B-8D29-52A457B281A5}" presName="spVertical1" presStyleCnt="0"/>
      <dgm:spPr/>
    </dgm:pt>
    <dgm:pt modelId="{BEFC76EF-F9AD-4756-BBDB-1878BAF264D7}" type="pres">
      <dgm:prSet presAssocID="{E6D9DAA7-2CFA-491B-8D29-52A457B281A5}" presName="parTx" presStyleLbl="revTx" presStyleIdx="5" presStyleCnt="6">
        <dgm:presLayoutVars>
          <dgm:chMax val="0"/>
          <dgm:chPref val="0"/>
          <dgm:bulletEnabled val="1"/>
        </dgm:presLayoutVars>
      </dgm:prSet>
      <dgm:spPr/>
    </dgm:pt>
    <dgm:pt modelId="{E5EDAEB6-60FA-4282-8210-DEF255789681}" type="pres">
      <dgm:prSet presAssocID="{E6D9DAA7-2CFA-491B-8D29-52A457B281A5}" presName="spVertical2" presStyleCnt="0"/>
      <dgm:spPr/>
    </dgm:pt>
    <dgm:pt modelId="{B4A89946-0A62-4A4B-A4B4-518686BA7831}" type="pres">
      <dgm:prSet presAssocID="{E6D9DAA7-2CFA-491B-8D29-52A457B281A5}" presName="spVertical3" presStyleCnt="0"/>
      <dgm:spPr/>
    </dgm:pt>
    <dgm:pt modelId="{57896089-1A7C-49DA-8574-2327937F779A}" type="pres">
      <dgm:prSet presAssocID="{44A4D2A8-4D07-4C5A-A4DD-7E8A8DFBAEB2}" presName="padding2" presStyleCnt="0"/>
      <dgm:spPr/>
    </dgm:pt>
    <dgm:pt modelId="{365FB12C-D693-4BB5-A788-D5A622D6D63A}" type="pres">
      <dgm:prSet presAssocID="{44A4D2A8-4D07-4C5A-A4DD-7E8A8DFBAEB2}" presName="negArrow" presStyleCnt="0"/>
      <dgm:spPr/>
    </dgm:pt>
    <dgm:pt modelId="{B3C6CB82-FB16-4760-A4BE-431A2866305D}" type="pres">
      <dgm:prSet presAssocID="{44A4D2A8-4D07-4C5A-A4DD-7E8A8DFBAEB2}" presName="backgroundArrow" presStyleLbl="node1" presStyleIdx="0" presStyleCnt="1"/>
      <dgm:spPr/>
    </dgm:pt>
  </dgm:ptLst>
  <dgm:cxnLst>
    <dgm:cxn modelId="{E159D315-C8A3-4496-BF3A-9E1072A20D5F}" type="presOf" srcId="{44A4D2A8-4D07-4C5A-A4DD-7E8A8DFBAEB2}" destId="{F7A4DF4C-C4C2-4A52-AEDC-9530C7FB37C2}" srcOrd="0" destOrd="0" presId="urn:microsoft.com/office/officeart/2005/8/layout/hProcess3"/>
    <dgm:cxn modelId="{5B321441-67DA-4A5D-9CED-93B297080934}" type="presOf" srcId="{B357F75C-40D5-4AC2-9850-66CBB483599C}" destId="{1A596A0D-154E-4014-B930-04B32F3EC217}" srcOrd="0" destOrd="0" presId="urn:microsoft.com/office/officeart/2005/8/layout/hProcess3"/>
    <dgm:cxn modelId="{77349F85-41C1-498F-B80A-A9511C748FFF}" type="presOf" srcId="{EF2871DE-B999-45BB-B954-B4BAB8AD63EB}" destId="{6ED2F628-219F-47E9-850B-A90B5EDCCBB9}" srcOrd="0" destOrd="0" presId="urn:microsoft.com/office/officeart/2005/8/layout/hProcess3"/>
    <dgm:cxn modelId="{D7CADE8C-313A-4EBF-9467-453C82B52DB8}" type="presOf" srcId="{18A56452-AEA7-4EF4-AFA1-3E461C11D835}" destId="{18B0E198-CA79-4282-BE0A-C4D91C306F1B}" srcOrd="0" destOrd="0" presId="urn:microsoft.com/office/officeart/2005/8/layout/hProcess3"/>
    <dgm:cxn modelId="{954E7DA0-5064-48CC-A065-2EA5DA10C9C2}" srcId="{44A4D2A8-4D07-4C5A-A4DD-7E8A8DFBAEB2}" destId="{B357F75C-40D5-4AC2-9850-66CBB483599C}" srcOrd="1" destOrd="0" parTransId="{FF58DC6F-562A-4468-9315-0C5B5DE48F46}" sibTransId="{5B15C655-FA3F-4E13-9FFC-F41D206793D4}"/>
    <dgm:cxn modelId="{FE8265BB-D64A-4439-AB92-061692451EDC}" srcId="{44A4D2A8-4D07-4C5A-A4DD-7E8A8DFBAEB2}" destId="{76AC8828-0F48-4640-AACD-3E962E60B348}" srcOrd="2" destOrd="0" parTransId="{54C12358-A92E-40BF-8C58-D7E2CE79735B}" sibTransId="{7DAB7353-5E1E-421D-ACA7-CDF08A7C8583}"/>
    <dgm:cxn modelId="{E293CEC2-CCC8-44B1-8D3C-25EF0D5A4F2C}" type="presOf" srcId="{2C3F6711-2E3E-4522-914A-ED52297B183B}" destId="{FD4865B8-B93F-4E35-ACDD-2E6B3F7DD206}" srcOrd="0" destOrd="0" presId="urn:microsoft.com/office/officeart/2005/8/layout/hProcess3"/>
    <dgm:cxn modelId="{6908CEDD-1BB0-4266-80D3-F777C5DBC7D1}" srcId="{44A4D2A8-4D07-4C5A-A4DD-7E8A8DFBAEB2}" destId="{18A56452-AEA7-4EF4-AFA1-3E461C11D835}" srcOrd="4" destOrd="0" parTransId="{AE90E1DC-E7A2-457C-A47E-BE39CC496855}" sibTransId="{24AE89AB-A109-4B91-9480-FA8A4548FD22}"/>
    <dgm:cxn modelId="{22A2AADF-A423-40DB-9161-7DC62A264602}" srcId="{44A4D2A8-4D07-4C5A-A4DD-7E8A8DFBAEB2}" destId="{E6D9DAA7-2CFA-491B-8D29-52A457B281A5}" srcOrd="5" destOrd="0" parTransId="{7EA882DA-6320-4046-93AF-B781452AEFEB}" sibTransId="{1588AAD7-4B79-40CF-A648-9DF1E98D7A0F}"/>
    <dgm:cxn modelId="{AA4686F3-8C88-4083-BA5E-71F5208D5D62}" srcId="{44A4D2A8-4D07-4C5A-A4DD-7E8A8DFBAEB2}" destId="{EF2871DE-B999-45BB-B954-B4BAB8AD63EB}" srcOrd="0" destOrd="0" parTransId="{80C02091-C236-4579-AB7A-F4DDA1E82DD6}" sibTransId="{335496FE-A20C-4F43-9FBA-698237502239}"/>
    <dgm:cxn modelId="{292926F4-3D1E-41A7-AEBA-FDB5A41A1EAC}" srcId="{44A4D2A8-4D07-4C5A-A4DD-7E8A8DFBAEB2}" destId="{2C3F6711-2E3E-4522-914A-ED52297B183B}" srcOrd="3" destOrd="0" parTransId="{8BB35DE5-011C-46AD-89CE-CF43FDD1B210}" sibTransId="{FF54D02C-2C64-40AB-A19C-01780DFD28EA}"/>
    <dgm:cxn modelId="{77EAC5F7-3477-499E-B8C5-E6D6D103D538}" type="presOf" srcId="{E6D9DAA7-2CFA-491B-8D29-52A457B281A5}" destId="{BEFC76EF-F9AD-4756-BBDB-1878BAF264D7}" srcOrd="0" destOrd="0" presId="urn:microsoft.com/office/officeart/2005/8/layout/hProcess3"/>
    <dgm:cxn modelId="{43F325F8-02B2-4504-8385-581EA48EA3C2}" type="presOf" srcId="{76AC8828-0F48-4640-AACD-3E962E60B348}" destId="{B444B5B3-71DE-4E79-A302-38C853B72C40}" srcOrd="0" destOrd="0" presId="urn:microsoft.com/office/officeart/2005/8/layout/hProcess3"/>
    <dgm:cxn modelId="{AAE09DAB-8FDB-4710-9FA9-1DBFC97A6727}" type="presParOf" srcId="{F7A4DF4C-C4C2-4A52-AEDC-9530C7FB37C2}" destId="{323EFFB3-D1C6-4646-A615-5A1EA95A3DF3}" srcOrd="0" destOrd="0" presId="urn:microsoft.com/office/officeart/2005/8/layout/hProcess3"/>
    <dgm:cxn modelId="{2431B12A-094B-49C1-BAB5-26CEAA8085EE}" type="presParOf" srcId="{F7A4DF4C-C4C2-4A52-AEDC-9530C7FB37C2}" destId="{9B9241EE-9B5B-4A93-B4B6-0BCAD9EC914A}" srcOrd="1" destOrd="0" presId="urn:microsoft.com/office/officeart/2005/8/layout/hProcess3"/>
    <dgm:cxn modelId="{C367A459-A5C1-4771-890C-2C79C20B31CA}" type="presParOf" srcId="{9B9241EE-9B5B-4A93-B4B6-0BCAD9EC914A}" destId="{54445B64-DBC4-41FC-BC16-C9C9B495D891}" srcOrd="0" destOrd="0" presId="urn:microsoft.com/office/officeart/2005/8/layout/hProcess3"/>
    <dgm:cxn modelId="{1FE6E294-DD33-4665-8B00-9C0769C534CF}" type="presParOf" srcId="{9B9241EE-9B5B-4A93-B4B6-0BCAD9EC914A}" destId="{67F026DC-BFAC-4168-BADE-31052D93F1B8}" srcOrd="1" destOrd="0" presId="urn:microsoft.com/office/officeart/2005/8/layout/hProcess3"/>
    <dgm:cxn modelId="{6A9A157C-9DB5-4503-AE0F-B5AD04F1B535}" type="presParOf" srcId="{67F026DC-BFAC-4168-BADE-31052D93F1B8}" destId="{2536F2E2-45FC-49CF-8F61-8ACFC6FC3387}" srcOrd="0" destOrd="0" presId="urn:microsoft.com/office/officeart/2005/8/layout/hProcess3"/>
    <dgm:cxn modelId="{5F680C90-84ED-4C13-AE3C-F03FCFE06EB2}" type="presParOf" srcId="{67F026DC-BFAC-4168-BADE-31052D93F1B8}" destId="{6ED2F628-219F-47E9-850B-A90B5EDCCBB9}" srcOrd="1" destOrd="0" presId="urn:microsoft.com/office/officeart/2005/8/layout/hProcess3"/>
    <dgm:cxn modelId="{2252D583-EFB0-4511-BC86-61EFE39C057F}" type="presParOf" srcId="{67F026DC-BFAC-4168-BADE-31052D93F1B8}" destId="{EE1A4030-FCA7-42D8-B55D-EDEF9230AC99}" srcOrd="2" destOrd="0" presId="urn:microsoft.com/office/officeart/2005/8/layout/hProcess3"/>
    <dgm:cxn modelId="{A22A893E-F331-4149-ACF8-13F13F75C0CB}" type="presParOf" srcId="{67F026DC-BFAC-4168-BADE-31052D93F1B8}" destId="{136E2B67-CDBC-4ADA-B919-B2710A1CAEFC}" srcOrd="3" destOrd="0" presId="urn:microsoft.com/office/officeart/2005/8/layout/hProcess3"/>
    <dgm:cxn modelId="{E207CB29-89A8-44B6-A619-783A1CB0FD09}" type="presParOf" srcId="{9B9241EE-9B5B-4A93-B4B6-0BCAD9EC914A}" destId="{0476C6C6-94CF-4F3F-A491-31E854E7D28D}" srcOrd="2" destOrd="0" presId="urn:microsoft.com/office/officeart/2005/8/layout/hProcess3"/>
    <dgm:cxn modelId="{F2094149-E8D7-45D2-83C2-BF4A2D769B4C}" type="presParOf" srcId="{9B9241EE-9B5B-4A93-B4B6-0BCAD9EC914A}" destId="{55AAE378-630B-46D3-91D3-40C75A3F097B}" srcOrd="3" destOrd="0" presId="urn:microsoft.com/office/officeart/2005/8/layout/hProcess3"/>
    <dgm:cxn modelId="{0DE5718A-F171-4E09-808B-0B45419D3B79}" type="presParOf" srcId="{55AAE378-630B-46D3-91D3-40C75A3F097B}" destId="{D4C16F42-7BE8-4690-8227-3F255B238687}" srcOrd="0" destOrd="0" presId="urn:microsoft.com/office/officeart/2005/8/layout/hProcess3"/>
    <dgm:cxn modelId="{79698862-57FC-4AE8-8970-FC03959BCC51}" type="presParOf" srcId="{55AAE378-630B-46D3-91D3-40C75A3F097B}" destId="{1A596A0D-154E-4014-B930-04B32F3EC217}" srcOrd="1" destOrd="0" presId="urn:microsoft.com/office/officeart/2005/8/layout/hProcess3"/>
    <dgm:cxn modelId="{F658E3E7-A328-4C58-9508-E769F5B0EC28}" type="presParOf" srcId="{55AAE378-630B-46D3-91D3-40C75A3F097B}" destId="{AFB208CB-F4F3-474A-BD72-18016532421B}" srcOrd="2" destOrd="0" presId="urn:microsoft.com/office/officeart/2005/8/layout/hProcess3"/>
    <dgm:cxn modelId="{1AC9210B-A025-4760-8184-1A1C4715A04A}" type="presParOf" srcId="{55AAE378-630B-46D3-91D3-40C75A3F097B}" destId="{2237586F-B784-4D74-9343-A55D90AAFEF9}" srcOrd="3" destOrd="0" presId="urn:microsoft.com/office/officeart/2005/8/layout/hProcess3"/>
    <dgm:cxn modelId="{3B2AC5CC-E27A-437E-A61E-2D3B78C6A0ED}" type="presParOf" srcId="{9B9241EE-9B5B-4A93-B4B6-0BCAD9EC914A}" destId="{E45509F6-3C66-4B9B-A9E6-B788EA77CE38}" srcOrd="4" destOrd="0" presId="urn:microsoft.com/office/officeart/2005/8/layout/hProcess3"/>
    <dgm:cxn modelId="{219CF51E-D9F2-432E-BAEA-223343E01A1B}" type="presParOf" srcId="{9B9241EE-9B5B-4A93-B4B6-0BCAD9EC914A}" destId="{DB9F6DEF-2C2E-4D58-A81A-EA901A536445}" srcOrd="5" destOrd="0" presId="urn:microsoft.com/office/officeart/2005/8/layout/hProcess3"/>
    <dgm:cxn modelId="{A9F546F9-6F8A-4A20-B0A3-174957BD6B90}" type="presParOf" srcId="{DB9F6DEF-2C2E-4D58-A81A-EA901A536445}" destId="{D5F25C4D-C0A7-42AF-A937-CB031C5D9245}" srcOrd="0" destOrd="0" presId="urn:microsoft.com/office/officeart/2005/8/layout/hProcess3"/>
    <dgm:cxn modelId="{A3B40A5D-EF86-4D52-9D3E-CB1642D81A2F}" type="presParOf" srcId="{DB9F6DEF-2C2E-4D58-A81A-EA901A536445}" destId="{B444B5B3-71DE-4E79-A302-38C853B72C40}" srcOrd="1" destOrd="0" presId="urn:microsoft.com/office/officeart/2005/8/layout/hProcess3"/>
    <dgm:cxn modelId="{6A112E3F-469A-4736-B8F1-F2B278E40A70}" type="presParOf" srcId="{DB9F6DEF-2C2E-4D58-A81A-EA901A536445}" destId="{777A3DE2-1ECF-477C-9773-72E842F8FC43}" srcOrd="2" destOrd="0" presId="urn:microsoft.com/office/officeart/2005/8/layout/hProcess3"/>
    <dgm:cxn modelId="{A4F57045-1176-4B8C-9F8A-E3D5E0FC8FF5}" type="presParOf" srcId="{DB9F6DEF-2C2E-4D58-A81A-EA901A536445}" destId="{8196058C-BD1C-41FA-8283-8D37562FB4C9}" srcOrd="3" destOrd="0" presId="urn:microsoft.com/office/officeart/2005/8/layout/hProcess3"/>
    <dgm:cxn modelId="{6A5EADA1-6E79-4E69-8AC9-0C53269E7202}" type="presParOf" srcId="{9B9241EE-9B5B-4A93-B4B6-0BCAD9EC914A}" destId="{89D8DAC7-D250-46CE-9DD0-7A30DC01978E}" srcOrd="6" destOrd="0" presId="urn:microsoft.com/office/officeart/2005/8/layout/hProcess3"/>
    <dgm:cxn modelId="{C2F97686-33D7-4891-A915-D206B30A17D8}" type="presParOf" srcId="{9B9241EE-9B5B-4A93-B4B6-0BCAD9EC914A}" destId="{912DC355-34E5-4647-90F3-7FA9F12C4F23}" srcOrd="7" destOrd="0" presId="urn:microsoft.com/office/officeart/2005/8/layout/hProcess3"/>
    <dgm:cxn modelId="{554E4AD4-0859-46C9-B63E-CB0816185114}" type="presParOf" srcId="{912DC355-34E5-4647-90F3-7FA9F12C4F23}" destId="{A684048B-970C-43B8-A6C1-5DF30704F765}" srcOrd="0" destOrd="0" presId="urn:microsoft.com/office/officeart/2005/8/layout/hProcess3"/>
    <dgm:cxn modelId="{1C0F7367-DBBF-4BEF-A5E7-4BF3F931690C}" type="presParOf" srcId="{912DC355-34E5-4647-90F3-7FA9F12C4F23}" destId="{FD4865B8-B93F-4E35-ACDD-2E6B3F7DD206}" srcOrd="1" destOrd="0" presId="urn:microsoft.com/office/officeart/2005/8/layout/hProcess3"/>
    <dgm:cxn modelId="{32A7927A-6E93-499B-9288-035D7381F836}" type="presParOf" srcId="{912DC355-34E5-4647-90F3-7FA9F12C4F23}" destId="{8D238165-8A82-4629-8563-D0904D315DE5}" srcOrd="2" destOrd="0" presId="urn:microsoft.com/office/officeart/2005/8/layout/hProcess3"/>
    <dgm:cxn modelId="{EC9C1FA2-E059-431E-9962-2538A812F8A4}" type="presParOf" srcId="{912DC355-34E5-4647-90F3-7FA9F12C4F23}" destId="{3B1D3346-1EDC-4E53-B7EB-9729A08B4CDA}" srcOrd="3" destOrd="0" presId="urn:microsoft.com/office/officeart/2005/8/layout/hProcess3"/>
    <dgm:cxn modelId="{3EBDE27D-2AC5-4BD7-BD87-EF7BDC780D0E}" type="presParOf" srcId="{9B9241EE-9B5B-4A93-B4B6-0BCAD9EC914A}" destId="{9147BE78-62D6-416D-AD6F-D0C9D4C2174E}" srcOrd="8" destOrd="0" presId="urn:microsoft.com/office/officeart/2005/8/layout/hProcess3"/>
    <dgm:cxn modelId="{491E0647-3433-4D15-B040-581569D37F7B}" type="presParOf" srcId="{9B9241EE-9B5B-4A93-B4B6-0BCAD9EC914A}" destId="{D675DD8F-D03D-4AEE-9453-56BAB82907E3}" srcOrd="9" destOrd="0" presId="urn:microsoft.com/office/officeart/2005/8/layout/hProcess3"/>
    <dgm:cxn modelId="{2BAB0FEF-DF07-4A97-9C64-EF5404193537}" type="presParOf" srcId="{D675DD8F-D03D-4AEE-9453-56BAB82907E3}" destId="{5423DA5E-65F3-4AF5-A031-6EA4519E82DD}" srcOrd="0" destOrd="0" presId="urn:microsoft.com/office/officeart/2005/8/layout/hProcess3"/>
    <dgm:cxn modelId="{C1C1F54C-91ED-4E87-9C16-A911CB440C6B}" type="presParOf" srcId="{D675DD8F-D03D-4AEE-9453-56BAB82907E3}" destId="{18B0E198-CA79-4282-BE0A-C4D91C306F1B}" srcOrd="1" destOrd="0" presId="urn:microsoft.com/office/officeart/2005/8/layout/hProcess3"/>
    <dgm:cxn modelId="{6C8080CF-4CF0-47A2-AD0F-CA27CF56C5BE}" type="presParOf" srcId="{D675DD8F-D03D-4AEE-9453-56BAB82907E3}" destId="{4B4B6DC0-4824-48CD-850F-F452EF701D3E}" srcOrd="2" destOrd="0" presId="urn:microsoft.com/office/officeart/2005/8/layout/hProcess3"/>
    <dgm:cxn modelId="{E0CB6903-BF21-422A-9860-2E420A843648}" type="presParOf" srcId="{D675DD8F-D03D-4AEE-9453-56BAB82907E3}" destId="{48C5676A-CE50-4551-88D3-E79988B2F228}" srcOrd="3" destOrd="0" presId="urn:microsoft.com/office/officeart/2005/8/layout/hProcess3"/>
    <dgm:cxn modelId="{7364BE7A-4BC1-4FE0-934E-2002A8035515}" type="presParOf" srcId="{9B9241EE-9B5B-4A93-B4B6-0BCAD9EC914A}" destId="{BE7B997A-7779-4D2B-BB92-6418C61192BA}" srcOrd="10" destOrd="0" presId="urn:microsoft.com/office/officeart/2005/8/layout/hProcess3"/>
    <dgm:cxn modelId="{0D18C838-638D-4E03-9F60-8ABE07829056}" type="presParOf" srcId="{9B9241EE-9B5B-4A93-B4B6-0BCAD9EC914A}" destId="{DFB4D2A0-BA29-4DF0-A442-E166A937F19D}" srcOrd="11" destOrd="0" presId="urn:microsoft.com/office/officeart/2005/8/layout/hProcess3"/>
    <dgm:cxn modelId="{DDED5FC0-ADD7-42CF-A821-1B5393C7EC5C}" type="presParOf" srcId="{DFB4D2A0-BA29-4DF0-A442-E166A937F19D}" destId="{546EE009-FEF3-425A-87FE-A914B705EF26}" srcOrd="0" destOrd="0" presId="urn:microsoft.com/office/officeart/2005/8/layout/hProcess3"/>
    <dgm:cxn modelId="{4CBC62B1-87B3-4A59-A3CE-9CBD04B6DE91}" type="presParOf" srcId="{DFB4D2A0-BA29-4DF0-A442-E166A937F19D}" destId="{BEFC76EF-F9AD-4756-BBDB-1878BAF264D7}" srcOrd="1" destOrd="0" presId="urn:microsoft.com/office/officeart/2005/8/layout/hProcess3"/>
    <dgm:cxn modelId="{EE90BBF0-3BB5-4F88-83D9-27B2BB16E0DA}" type="presParOf" srcId="{DFB4D2A0-BA29-4DF0-A442-E166A937F19D}" destId="{E5EDAEB6-60FA-4282-8210-DEF255789681}" srcOrd="2" destOrd="0" presId="urn:microsoft.com/office/officeart/2005/8/layout/hProcess3"/>
    <dgm:cxn modelId="{142A98F8-73A6-49DD-ADD9-431471B98BD9}" type="presParOf" srcId="{DFB4D2A0-BA29-4DF0-A442-E166A937F19D}" destId="{B4A89946-0A62-4A4B-A4B4-518686BA7831}" srcOrd="3" destOrd="0" presId="urn:microsoft.com/office/officeart/2005/8/layout/hProcess3"/>
    <dgm:cxn modelId="{45B9B3C2-7198-4F0C-80AC-191FFD90F1EB}" type="presParOf" srcId="{9B9241EE-9B5B-4A93-B4B6-0BCAD9EC914A}" destId="{57896089-1A7C-49DA-8574-2327937F779A}" srcOrd="12" destOrd="0" presId="urn:microsoft.com/office/officeart/2005/8/layout/hProcess3"/>
    <dgm:cxn modelId="{363F33CF-8A4F-47FD-BA1F-6F1ADFED890E}" type="presParOf" srcId="{9B9241EE-9B5B-4A93-B4B6-0BCAD9EC914A}" destId="{365FB12C-D693-4BB5-A788-D5A622D6D63A}" srcOrd="13" destOrd="0" presId="urn:microsoft.com/office/officeart/2005/8/layout/hProcess3"/>
    <dgm:cxn modelId="{96B26300-7425-4249-A367-7688417E6A47}" type="presParOf" srcId="{9B9241EE-9B5B-4A93-B4B6-0BCAD9EC914A}" destId="{B3C6CB82-FB16-4760-A4BE-431A2866305D}" srcOrd="1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A61F0-97B5-4F36-9CA6-AC6A7045C49A}">
      <dsp:nvSpPr>
        <dsp:cNvPr id="0" name=""/>
        <dsp:cNvSpPr/>
      </dsp:nvSpPr>
      <dsp:spPr>
        <a:xfrm>
          <a:off x="1362736" y="0"/>
          <a:ext cx="3665669" cy="366566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53A29C-AF97-4B4D-B71B-4174B8F64806}">
      <dsp:nvSpPr>
        <dsp:cNvPr id="0" name=""/>
        <dsp:cNvSpPr/>
      </dsp:nvSpPr>
      <dsp:spPr>
        <a:xfrm>
          <a:off x="1710974" y="348238"/>
          <a:ext cx="1429610" cy="142961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t>1. Archivo de Gestión</a:t>
          </a:r>
          <a:endParaRPr lang="es-CR" sz="1800" kern="1200" dirty="0"/>
        </a:p>
      </dsp:txBody>
      <dsp:txXfrm>
        <a:off x="1780762" y="418026"/>
        <a:ext cx="1290034" cy="1290034"/>
      </dsp:txXfrm>
    </dsp:sp>
    <dsp:sp modelId="{D4695C14-CDAF-46D6-98FF-DBC429B3C4CE}">
      <dsp:nvSpPr>
        <dsp:cNvPr id="0" name=""/>
        <dsp:cNvSpPr/>
      </dsp:nvSpPr>
      <dsp:spPr>
        <a:xfrm>
          <a:off x="3250555" y="348238"/>
          <a:ext cx="1429610" cy="142961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t>2.  Archivo Central</a:t>
          </a:r>
          <a:endParaRPr lang="es-CR" sz="1900" kern="1200" dirty="0"/>
        </a:p>
      </dsp:txBody>
      <dsp:txXfrm>
        <a:off x="3320343" y="418026"/>
        <a:ext cx="1290034" cy="1290034"/>
      </dsp:txXfrm>
    </dsp:sp>
    <dsp:sp modelId="{4FC82AD3-3999-4A1F-9A72-E5FBF59C4724}">
      <dsp:nvSpPr>
        <dsp:cNvPr id="0" name=""/>
        <dsp:cNvSpPr/>
      </dsp:nvSpPr>
      <dsp:spPr>
        <a:xfrm>
          <a:off x="1710974" y="1887819"/>
          <a:ext cx="1429610" cy="142961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t>3. Archivo Intermedio</a:t>
          </a:r>
          <a:endParaRPr lang="es-CR" sz="1900" kern="1200" dirty="0"/>
        </a:p>
      </dsp:txBody>
      <dsp:txXfrm>
        <a:off x="1780762" y="1957607"/>
        <a:ext cx="1290034" cy="1290034"/>
      </dsp:txXfrm>
    </dsp:sp>
    <dsp:sp modelId="{9F19A11E-392E-491B-AABA-5D6CAB26869B}">
      <dsp:nvSpPr>
        <dsp:cNvPr id="0" name=""/>
        <dsp:cNvSpPr/>
      </dsp:nvSpPr>
      <dsp:spPr>
        <a:xfrm>
          <a:off x="3250555" y="1887819"/>
          <a:ext cx="1429610" cy="142961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t>4. Archivo Histórico</a:t>
          </a:r>
          <a:endParaRPr lang="es-CR" sz="1900" kern="1200" dirty="0"/>
        </a:p>
      </dsp:txBody>
      <dsp:txXfrm>
        <a:off x="3320343" y="1957607"/>
        <a:ext cx="1290034" cy="1290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BA923-71BF-439F-8239-3E02EEA579A3}">
      <dsp:nvSpPr>
        <dsp:cNvPr id="0" name=""/>
        <dsp:cNvSpPr/>
      </dsp:nvSpPr>
      <dsp:spPr>
        <a:xfrm>
          <a:off x="0" y="0"/>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Recibir documentos</a:t>
          </a:r>
        </a:p>
      </dsp:txBody>
      <dsp:txXfrm>
        <a:off x="2319737" y="0"/>
        <a:ext cx="8811107" cy="935689"/>
      </dsp:txXfrm>
    </dsp:sp>
    <dsp:sp modelId="{5C5ABC2B-8C5C-4B86-BE1B-A6CAE7817252}">
      <dsp:nvSpPr>
        <dsp:cNvPr id="0" name=""/>
        <dsp:cNvSpPr/>
      </dsp:nvSpPr>
      <dsp:spPr>
        <a:xfrm>
          <a:off x="93568" y="93568"/>
          <a:ext cx="2226169" cy="74855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0A1ED86-EA51-4B0F-A987-AB626A70AA20}">
      <dsp:nvSpPr>
        <dsp:cNvPr id="0" name=""/>
        <dsp:cNvSpPr/>
      </dsp:nvSpPr>
      <dsp:spPr>
        <a:xfrm>
          <a:off x="0" y="1029258"/>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Generar automáticamente códigos de referencia</a:t>
          </a:r>
        </a:p>
      </dsp:txBody>
      <dsp:txXfrm>
        <a:off x="2319737" y="1029258"/>
        <a:ext cx="8811107" cy="935689"/>
      </dsp:txXfrm>
    </dsp:sp>
    <dsp:sp modelId="{7F97EA63-3BEC-4463-BE91-B8CC00D38ECE}">
      <dsp:nvSpPr>
        <dsp:cNvPr id="0" name=""/>
        <dsp:cNvSpPr/>
      </dsp:nvSpPr>
      <dsp:spPr>
        <a:xfrm>
          <a:off x="93568" y="1122827"/>
          <a:ext cx="2226169" cy="748551"/>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0E6D1D0-0312-4071-8F5F-32164DE88930}">
      <dsp:nvSpPr>
        <dsp:cNvPr id="0" name=""/>
        <dsp:cNvSpPr/>
      </dsp:nvSpPr>
      <dsp:spPr>
        <a:xfrm>
          <a:off x="0" y="2058516"/>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Índices electrónicos</a:t>
          </a:r>
        </a:p>
      </dsp:txBody>
      <dsp:txXfrm>
        <a:off x="2319737" y="2058516"/>
        <a:ext cx="8811107" cy="935689"/>
      </dsp:txXfrm>
    </dsp:sp>
    <dsp:sp modelId="{FE015ACD-22CC-4E3A-99CC-D44FB2B6365E}">
      <dsp:nvSpPr>
        <dsp:cNvPr id="0" name=""/>
        <dsp:cNvSpPr/>
      </dsp:nvSpPr>
      <dsp:spPr>
        <a:xfrm>
          <a:off x="93568" y="2152085"/>
          <a:ext cx="2226169" cy="748551"/>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FF7C77F7-C817-4557-9A34-E261CF16C049}">
      <dsp:nvSpPr>
        <dsp:cNvPr id="0" name=""/>
        <dsp:cNvSpPr/>
      </dsp:nvSpPr>
      <dsp:spPr>
        <a:xfrm>
          <a:off x="0" y="3087774"/>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Exportar documentos</a:t>
          </a:r>
        </a:p>
      </dsp:txBody>
      <dsp:txXfrm>
        <a:off x="2319737" y="3087774"/>
        <a:ext cx="8811107" cy="935689"/>
      </dsp:txXfrm>
    </dsp:sp>
    <dsp:sp modelId="{04AFF382-DEEE-424E-A6EB-93E3D9DA3FA8}">
      <dsp:nvSpPr>
        <dsp:cNvPr id="0" name=""/>
        <dsp:cNvSpPr/>
      </dsp:nvSpPr>
      <dsp:spPr>
        <a:xfrm>
          <a:off x="93568" y="3181343"/>
          <a:ext cx="2226169" cy="748551"/>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03416D44-8CEC-42F0-9524-64C1CE410080}">
      <dsp:nvSpPr>
        <dsp:cNvPr id="0" name=""/>
        <dsp:cNvSpPr/>
      </dsp:nvSpPr>
      <dsp:spPr>
        <a:xfrm>
          <a:off x="0" y="4117033"/>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Interfaz de búsqueda</a:t>
          </a:r>
        </a:p>
      </dsp:txBody>
      <dsp:txXfrm>
        <a:off x="2319737" y="4117033"/>
        <a:ext cx="8811107" cy="935689"/>
      </dsp:txXfrm>
    </dsp:sp>
    <dsp:sp modelId="{81DE9B9B-31DC-4F2E-8516-FA7C546F6C9D}">
      <dsp:nvSpPr>
        <dsp:cNvPr id="0" name=""/>
        <dsp:cNvSpPr/>
      </dsp:nvSpPr>
      <dsp:spPr>
        <a:xfrm>
          <a:off x="93568" y="4210602"/>
          <a:ext cx="2226169" cy="748551"/>
        </a:xfrm>
        <a:prstGeom prst="roundRect">
          <a:avLst>
            <a:gd name="adj" fmla="val 1000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114000" b="-114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C907-CDDA-407D-B180-563E237DECD3}">
      <dsp:nvSpPr>
        <dsp:cNvPr id="0" name=""/>
        <dsp:cNvSpPr/>
      </dsp:nvSpPr>
      <dsp:spPr>
        <a:xfrm>
          <a:off x="0" y="0"/>
          <a:ext cx="10970281" cy="1381052"/>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ES" sz="4800" kern="1200" dirty="0"/>
            <a:t>Ordenación documental</a:t>
          </a:r>
        </a:p>
      </dsp:txBody>
      <dsp:txXfrm>
        <a:off x="40450" y="40450"/>
        <a:ext cx="10889381" cy="1300152"/>
      </dsp:txXfrm>
    </dsp:sp>
    <dsp:sp modelId="{3F4C2262-7D44-41F4-8DB4-B3699771F1FE}">
      <dsp:nvSpPr>
        <dsp:cNvPr id="0" name=""/>
        <dsp:cNvSpPr/>
      </dsp:nvSpPr>
      <dsp:spPr>
        <a:xfrm>
          <a:off x="1259" y="1572190"/>
          <a:ext cx="7166127" cy="138105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s-ES" sz="4100" kern="1200" dirty="0"/>
            <a:t>Asignación a los documentos </a:t>
          </a:r>
        </a:p>
      </dsp:txBody>
      <dsp:txXfrm>
        <a:off x="41709" y="1612640"/>
        <a:ext cx="7085227" cy="1300152"/>
      </dsp:txXfrm>
    </dsp:sp>
    <dsp:sp modelId="{C9DB2FA1-C9C2-417F-AC46-253B203798D4}">
      <dsp:nvSpPr>
        <dsp:cNvPr id="0" name=""/>
        <dsp:cNvSpPr/>
      </dsp:nvSpPr>
      <dsp:spPr>
        <a:xfrm>
          <a:off x="1259" y="3140766"/>
          <a:ext cx="3509367" cy="138105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a:t>Números</a:t>
          </a:r>
        </a:p>
      </dsp:txBody>
      <dsp:txXfrm>
        <a:off x="41709" y="3181216"/>
        <a:ext cx="3428467" cy="1300152"/>
      </dsp:txXfrm>
    </dsp:sp>
    <dsp:sp modelId="{2AC370FA-3E58-487C-8DE4-46349A144EF1}">
      <dsp:nvSpPr>
        <dsp:cNvPr id="0" name=""/>
        <dsp:cNvSpPr/>
      </dsp:nvSpPr>
      <dsp:spPr>
        <a:xfrm>
          <a:off x="3658019" y="3140766"/>
          <a:ext cx="3509367" cy="138105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a:t>Letras</a:t>
          </a:r>
        </a:p>
      </dsp:txBody>
      <dsp:txXfrm>
        <a:off x="3698469" y="3181216"/>
        <a:ext cx="3428467" cy="1300152"/>
      </dsp:txXfrm>
    </dsp:sp>
    <dsp:sp modelId="{EC310921-2441-4711-9213-EDF3BF5176D2}">
      <dsp:nvSpPr>
        <dsp:cNvPr id="0" name=""/>
        <dsp:cNvSpPr/>
      </dsp:nvSpPr>
      <dsp:spPr>
        <a:xfrm>
          <a:off x="7462173" y="1572190"/>
          <a:ext cx="3509367" cy="138105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s-ES" sz="4100" kern="1200" dirty="0"/>
            <a:t>Finalidad</a:t>
          </a:r>
        </a:p>
      </dsp:txBody>
      <dsp:txXfrm>
        <a:off x="7502623" y="1612640"/>
        <a:ext cx="3428467" cy="1300152"/>
      </dsp:txXfrm>
    </dsp:sp>
    <dsp:sp modelId="{0D530CCE-89D8-4D70-BBA3-AAD9FE54EE33}">
      <dsp:nvSpPr>
        <dsp:cNvPr id="0" name=""/>
        <dsp:cNvSpPr/>
      </dsp:nvSpPr>
      <dsp:spPr>
        <a:xfrm>
          <a:off x="7462173" y="3140766"/>
          <a:ext cx="3509367" cy="138105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Ubicación en el espacio físico</a:t>
          </a:r>
        </a:p>
      </dsp:txBody>
      <dsp:txXfrm>
        <a:off x="7502623" y="3181216"/>
        <a:ext cx="3428467" cy="1300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C5AAE-CF98-4A99-BEA9-B6F7C1B6495C}">
      <dsp:nvSpPr>
        <dsp:cNvPr id="0" name=""/>
        <dsp:cNvSpPr/>
      </dsp:nvSpPr>
      <dsp:spPr>
        <a:xfrm rot="16200000">
          <a:off x="-520087" y="521427"/>
          <a:ext cx="4525433" cy="3482578"/>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9791" bIns="0" numCol="1" spcCol="1270" anchor="t" anchorCtr="0">
          <a:noAutofit/>
        </a:bodyPr>
        <a:lstStyle/>
        <a:p>
          <a:pPr marL="0" lvl="0" indent="0" algn="l" defTabSz="1466850">
            <a:lnSpc>
              <a:spcPct val="90000"/>
            </a:lnSpc>
            <a:spcBef>
              <a:spcPct val="0"/>
            </a:spcBef>
            <a:spcAft>
              <a:spcPct val="35000"/>
            </a:spcAft>
            <a:buNone/>
          </a:pPr>
          <a:r>
            <a:rPr lang="es-CR" sz="3300" kern="1200"/>
            <a:t>Oficina</a:t>
          </a:r>
        </a:p>
        <a:p>
          <a:pPr marL="228600" lvl="1" indent="-228600" algn="l" defTabSz="1155700">
            <a:lnSpc>
              <a:spcPct val="90000"/>
            </a:lnSpc>
            <a:spcBef>
              <a:spcPct val="0"/>
            </a:spcBef>
            <a:spcAft>
              <a:spcPct val="15000"/>
            </a:spcAft>
            <a:buChar char="•"/>
          </a:pPr>
          <a:r>
            <a:rPr lang="es-CR" sz="2600" kern="1200"/>
            <a:t>Archivadores</a:t>
          </a:r>
        </a:p>
        <a:p>
          <a:pPr marL="228600" lvl="1" indent="-228600" algn="l" defTabSz="1155700">
            <a:lnSpc>
              <a:spcPct val="90000"/>
            </a:lnSpc>
            <a:spcBef>
              <a:spcPct val="0"/>
            </a:spcBef>
            <a:spcAft>
              <a:spcPct val="15000"/>
            </a:spcAft>
            <a:buChar char="•"/>
          </a:pPr>
          <a:r>
            <a:rPr lang="es-CR" sz="2600" kern="1200"/>
            <a:t>Estantería metálica</a:t>
          </a:r>
        </a:p>
        <a:p>
          <a:pPr marL="228600" lvl="1" indent="-228600" algn="l" defTabSz="1155700">
            <a:lnSpc>
              <a:spcPct val="90000"/>
            </a:lnSpc>
            <a:spcBef>
              <a:spcPct val="0"/>
            </a:spcBef>
            <a:spcAft>
              <a:spcPct val="15000"/>
            </a:spcAft>
            <a:buChar char="•"/>
          </a:pPr>
          <a:r>
            <a:rPr lang="es-CR" sz="2600" kern="1200"/>
            <a:t>Otros muebles</a:t>
          </a:r>
        </a:p>
      </dsp:txBody>
      <dsp:txXfrm rot="5400000">
        <a:off x="1341" y="905086"/>
        <a:ext cx="3482578" cy="2715259"/>
      </dsp:txXfrm>
    </dsp:sp>
    <dsp:sp modelId="{3A48F579-0C29-428B-A554-D4FD5094BCE9}">
      <dsp:nvSpPr>
        <dsp:cNvPr id="0" name=""/>
        <dsp:cNvSpPr/>
      </dsp:nvSpPr>
      <dsp:spPr>
        <a:xfrm rot="16200000">
          <a:off x="3223683" y="521427"/>
          <a:ext cx="4525433" cy="3482578"/>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9791" bIns="0" numCol="1" spcCol="1270" anchor="t" anchorCtr="0">
          <a:noAutofit/>
        </a:bodyPr>
        <a:lstStyle/>
        <a:p>
          <a:pPr marL="0" lvl="0" indent="0" algn="l" defTabSz="1466850">
            <a:lnSpc>
              <a:spcPct val="90000"/>
            </a:lnSpc>
            <a:spcBef>
              <a:spcPct val="0"/>
            </a:spcBef>
            <a:spcAft>
              <a:spcPct val="35000"/>
            </a:spcAft>
            <a:buNone/>
          </a:pPr>
          <a:r>
            <a:rPr lang="es-CR" sz="3300" kern="1200"/>
            <a:t>Documentos</a:t>
          </a:r>
        </a:p>
        <a:p>
          <a:pPr marL="228600" lvl="1" indent="-228600" algn="l" defTabSz="1155700">
            <a:lnSpc>
              <a:spcPct val="90000"/>
            </a:lnSpc>
            <a:spcBef>
              <a:spcPct val="0"/>
            </a:spcBef>
            <a:spcAft>
              <a:spcPct val="15000"/>
            </a:spcAft>
            <a:buChar char="•"/>
          </a:pPr>
          <a:r>
            <a:rPr lang="es-CR" sz="2600" kern="1200" dirty="0"/>
            <a:t>Unidad documental simple</a:t>
          </a:r>
        </a:p>
        <a:p>
          <a:pPr marL="228600" lvl="1" indent="-228600" algn="l" defTabSz="1155700">
            <a:lnSpc>
              <a:spcPct val="90000"/>
            </a:lnSpc>
            <a:spcBef>
              <a:spcPct val="0"/>
            </a:spcBef>
            <a:spcAft>
              <a:spcPct val="15000"/>
            </a:spcAft>
            <a:buChar char="•"/>
          </a:pPr>
          <a:r>
            <a:rPr lang="es-CR" sz="2600" kern="1200"/>
            <a:t>Unidad documental compuesta</a:t>
          </a:r>
        </a:p>
      </dsp:txBody>
      <dsp:txXfrm rot="5400000">
        <a:off x="3745111" y="905086"/>
        <a:ext cx="3482578" cy="2715259"/>
      </dsp:txXfrm>
    </dsp:sp>
    <dsp:sp modelId="{E7FD9C68-2DB2-4A55-9549-7520A1A95904}">
      <dsp:nvSpPr>
        <dsp:cNvPr id="0" name=""/>
        <dsp:cNvSpPr/>
      </dsp:nvSpPr>
      <dsp:spPr>
        <a:xfrm rot="16200000">
          <a:off x="6967454" y="521427"/>
          <a:ext cx="4525433" cy="3482578"/>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9791" bIns="0" numCol="1" spcCol="1270" anchor="t" anchorCtr="0">
          <a:noAutofit/>
        </a:bodyPr>
        <a:lstStyle/>
        <a:p>
          <a:pPr marL="0" lvl="0" indent="0" algn="l" defTabSz="1466850">
            <a:lnSpc>
              <a:spcPct val="90000"/>
            </a:lnSpc>
            <a:spcBef>
              <a:spcPct val="0"/>
            </a:spcBef>
            <a:spcAft>
              <a:spcPct val="35000"/>
            </a:spcAft>
            <a:buNone/>
          </a:pPr>
          <a:r>
            <a:rPr lang="es-CR" sz="3300" kern="1200"/>
            <a:t>Soporte</a:t>
          </a:r>
        </a:p>
        <a:p>
          <a:pPr marL="228600" lvl="1" indent="-228600" algn="l" defTabSz="1155700">
            <a:lnSpc>
              <a:spcPct val="90000"/>
            </a:lnSpc>
            <a:spcBef>
              <a:spcPct val="0"/>
            </a:spcBef>
            <a:spcAft>
              <a:spcPct val="15000"/>
            </a:spcAft>
            <a:buChar char="•"/>
          </a:pPr>
          <a:r>
            <a:rPr lang="es-CR" sz="2600" kern="1200"/>
            <a:t>Papel</a:t>
          </a:r>
        </a:p>
        <a:p>
          <a:pPr marL="228600" lvl="1" indent="-228600" algn="l" defTabSz="1155700">
            <a:lnSpc>
              <a:spcPct val="90000"/>
            </a:lnSpc>
            <a:spcBef>
              <a:spcPct val="0"/>
            </a:spcBef>
            <a:spcAft>
              <a:spcPct val="15000"/>
            </a:spcAft>
            <a:buChar char="•"/>
          </a:pPr>
          <a:r>
            <a:rPr lang="es-CR" sz="2600" kern="1200"/>
            <a:t>Electrónico</a:t>
          </a:r>
        </a:p>
        <a:p>
          <a:pPr marL="228600" lvl="1" indent="-228600" algn="l" defTabSz="1155700">
            <a:lnSpc>
              <a:spcPct val="90000"/>
            </a:lnSpc>
            <a:spcBef>
              <a:spcPct val="0"/>
            </a:spcBef>
            <a:spcAft>
              <a:spcPct val="15000"/>
            </a:spcAft>
            <a:buChar char="•"/>
          </a:pPr>
          <a:r>
            <a:rPr lang="es-CR" sz="2600" kern="1200"/>
            <a:t>Audiovisual</a:t>
          </a:r>
        </a:p>
      </dsp:txBody>
      <dsp:txXfrm rot="5400000">
        <a:off x="7488882" y="905086"/>
        <a:ext cx="3482578" cy="27152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BE879-A97D-419C-84E5-2F8F4DEC26BB}">
      <dsp:nvSpPr>
        <dsp:cNvPr id="0" name=""/>
        <dsp:cNvSpPr/>
      </dsp:nvSpPr>
      <dsp:spPr>
        <a:xfrm>
          <a:off x="0" y="0"/>
          <a:ext cx="109728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08AEC-23F3-4428-9DDE-F707C26E5218}">
      <dsp:nvSpPr>
        <dsp:cNvPr id="0" name=""/>
        <dsp:cNvSpPr/>
      </dsp:nvSpPr>
      <dsp:spPr>
        <a:xfrm>
          <a:off x="0" y="0"/>
          <a:ext cx="2194560" cy="4525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s-ES" sz="3100" kern="1200" dirty="0"/>
            <a:t>Métodos de ordenación</a:t>
          </a:r>
        </a:p>
      </dsp:txBody>
      <dsp:txXfrm>
        <a:off x="0" y="0"/>
        <a:ext cx="2194560" cy="4525433"/>
      </dsp:txXfrm>
    </dsp:sp>
    <dsp:sp modelId="{27E5033A-9F27-45FA-AB7E-8F91F6F4AB8C}">
      <dsp:nvSpPr>
        <dsp:cNvPr id="0" name=""/>
        <dsp:cNvSpPr/>
      </dsp:nvSpPr>
      <dsp:spPr>
        <a:xfrm>
          <a:off x="2359152" y="105180"/>
          <a:ext cx="4224528" cy="2103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s-ES" sz="3600" kern="1200" dirty="0"/>
            <a:t>Unidad documental simple</a:t>
          </a:r>
        </a:p>
      </dsp:txBody>
      <dsp:txXfrm>
        <a:off x="2359152" y="105180"/>
        <a:ext cx="4224528" cy="2103619"/>
      </dsp:txXfrm>
    </dsp:sp>
    <dsp:sp modelId="{61018220-EB01-413E-BADD-C8D1F4DF915B}">
      <dsp:nvSpPr>
        <dsp:cNvPr id="0" name=""/>
        <dsp:cNvSpPr/>
      </dsp:nvSpPr>
      <dsp:spPr>
        <a:xfrm>
          <a:off x="2194560" y="2208800"/>
          <a:ext cx="877824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5A54AD-63A2-41AC-B59C-8C2F08B1A5EE}">
      <dsp:nvSpPr>
        <dsp:cNvPr id="0" name=""/>
        <dsp:cNvSpPr/>
      </dsp:nvSpPr>
      <dsp:spPr>
        <a:xfrm>
          <a:off x="2359152" y="2313981"/>
          <a:ext cx="4224528" cy="2103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s-ES" sz="3600" kern="1200" dirty="0"/>
            <a:t>Unidad documental compuesta</a:t>
          </a:r>
        </a:p>
      </dsp:txBody>
      <dsp:txXfrm>
        <a:off x="2359152" y="2313981"/>
        <a:ext cx="4224528" cy="2103619"/>
      </dsp:txXfrm>
    </dsp:sp>
    <dsp:sp modelId="{323F148E-7F21-4176-B6D3-660A3DC2BACD}">
      <dsp:nvSpPr>
        <dsp:cNvPr id="0" name=""/>
        <dsp:cNvSpPr/>
      </dsp:nvSpPr>
      <dsp:spPr>
        <a:xfrm>
          <a:off x="6748272" y="2313981"/>
          <a:ext cx="4224528" cy="2103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ES" sz="4000" kern="1200" dirty="0"/>
            <a:t>Expedientes</a:t>
          </a:r>
          <a:endParaRPr lang="es-ES" sz="5400" kern="1200" dirty="0"/>
        </a:p>
      </dsp:txBody>
      <dsp:txXfrm>
        <a:off x="6748272" y="2313981"/>
        <a:ext cx="4224528" cy="2103619"/>
      </dsp:txXfrm>
    </dsp:sp>
    <dsp:sp modelId="{844DCE21-B23E-4316-B9D2-4E5964764CB4}">
      <dsp:nvSpPr>
        <dsp:cNvPr id="0" name=""/>
        <dsp:cNvSpPr/>
      </dsp:nvSpPr>
      <dsp:spPr>
        <a:xfrm>
          <a:off x="2194560" y="4417600"/>
          <a:ext cx="877824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73564-8377-4C2A-8AA9-E446D1675763}">
      <dsp:nvSpPr>
        <dsp:cNvPr id="0" name=""/>
        <dsp:cNvSpPr/>
      </dsp:nvSpPr>
      <dsp:spPr>
        <a:xfrm>
          <a:off x="822959" y="0"/>
          <a:ext cx="9326880" cy="4525433"/>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611BD8F-DDF9-4B17-9173-8C20DA14A590}">
      <dsp:nvSpPr>
        <dsp:cNvPr id="0" name=""/>
        <dsp:cNvSpPr/>
      </dsp:nvSpPr>
      <dsp:spPr>
        <a:xfrm>
          <a:off x="380538" y="1357629"/>
          <a:ext cx="4972050" cy="1810173"/>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CR" sz="2400" kern="1200"/>
            <a:t>Conocer</a:t>
          </a:r>
        </a:p>
        <a:p>
          <a:pPr marL="228600" lvl="1" indent="-228600" algn="l" defTabSz="1066800">
            <a:lnSpc>
              <a:spcPct val="90000"/>
            </a:lnSpc>
            <a:spcBef>
              <a:spcPct val="0"/>
            </a:spcBef>
            <a:spcAft>
              <a:spcPct val="15000"/>
            </a:spcAft>
            <a:buChar char="•"/>
          </a:pPr>
          <a:r>
            <a:rPr lang="es-CR" sz="2400" kern="1200"/>
            <a:t>Los documentos que se van a ordenar</a:t>
          </a:r>
        </a:p>
      </dsp:txBody>
      <dsp:txXfrm>
        <a:off x="468903" y="1445994"/>
        <a:ext cx="4795320" cy="1633443"/>
      </dsp:txXfrm>
    </dsp:sp>
    <dsp:sp modelId="{A70955EE-43D8-4689-9D2D-291BA5B49A05}">
      <dsp:nvSpPr>
        <dsp:cNvPr id="0" name=""/>
        <dsp:cNvSpPr/>
      </dsp:nvSpPr>
      <dsp:spPr>
        <a:xfrm>
          <a:off x="5620211" y="1357629"/>
          <a:ext cx="4972050" cy="1810173"/>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CR" sz="2800" kern="1200"/>
            <a:t>Analizar</a:t>
          </a:r>
        </a:p>
        <a:p>
          <a:pPr marL="228600" lvl="1" indent="-228600" algn="l" defTabSz="977900">
            <a:lnSpc>
              <a:spcPct val="90000"/>
            </a:lnSpc>
            <a:spcBef>
              <a:spcPct val="0"/>
            </a:spcBef>
            <a:spcAft>
              <a:spcPct val="15000"/>
            </a:spcAft>
            <a:buChar char="•"/>
          </a:pPr>
          <a:r>
            <a:rPr lang="es-CR" sz="2200" kern="1200" dirty="0"/>
            <a:t>Las ventajas y desventajas que se producirán al aplicar un método de ordenación determinado</a:t>
          </a:r>
        </a:p>
      </dsp:txBody>
      <dsp:txXfrm>
        <a:off x="5708576" y="1445994"/>
        <a:ext cx="4795320" cy="16334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2FE3-4449-4EC3-A6D5-DE46E2B256E4}">
      <dsp:nvSpPr>
        <dsp:cNvPr id="0" name=""/>
        <dsp:cNvSpPr/>
      </dsp:nvSpPr>
      <dsp:spPr>
        <a:xfrm>
          <a:off x="0" y="1169200"/>
          <a:ext cx="3483537" cy="209012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altLang="es-CR" sz="1800" kern="1200" dirty="0">
              <a:latin typeface="Arial" panose="020B0604020202020204" pitchFamily="34" charset="0"/>
            </a:rPr>
            <a:t>Es conveniente que el método elegido sea sencillo  y que tome en cuenta el crecimiento de los documentos</a:t>
          </a:r>
          <a:endParaRPr lang="es-CR" sz="1800" kern="1200" dirty="0"/>
        </a:p>
      </dsp:txBody>
      <dsp:txXfrm>
        <a:off x="0" y="1169200"/>
        <a:ext cx="3483537" cy="2090122"/>
      </dsp:txXfrm>
    </dsp:sp>
    <dsp:sp modelId="{83A236B0-4A8F-4C4D-942F-FCEB9DB8ED64}">
      <dsp:nvSpPr>
        <dsp:cNvPr id="0" name=""/>
        <dsp:cNvSpPr/>
      </dsp:nvSpPr>
      <dsp:spPr>
        <a:xfrm>
          <a:off x="3831891" y="1169200"/>
          <a:ext cx="3483537" cy="209012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altLang="es-CR" sz="1800" kern="1200" dirty="0">
              <a:latin typeface="Arial" panose="020B0604020202020204" pitchFamily="34" charset="0"/>
            </a:rPr>
            <a:t>Una vez elegido el método, no es conveniente hacer modificaciones posteriores</a:t>
          </a:r>
          <a:endParaRPr lang="es-CR" sz="1800" kern="1200" dirty="0"/>
        </a:p>
      </dsp:txBody>
      <dsp:txXfrm>
        <a:off x="3831891" y="1169200"/>
        <a:ext cx="3483537" cy="2090122"/>
      </dsp:txXfrm>
    </dsp:sp>
    <dsp:sp modelId="{E5F5A7FB-A3D2-4E75-BE5F-4C53373D4DFA}">
      <dsp:nvSpPr>
        <dsp:cNvPr id="0" name=""/>
        <dsp:cNvSpPr/>
      </dsp:nvSpPr>
      <dsp:spPr>
        <a:xfrm>
          <a:off x="7663783" y="1169200"/>
          <a:ext cx="3483537" cy="209012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altLang="es-CR" sz="1800" kern="1200" dirty="0">
              <a:latin typeface="Arial" panose="020B0604020202020204" pitchFamily="34" charset="0"/>
            </a:rPr>
            <a:t>El método elegido debe poseer cierto margen de elasticidad, para adaptarlo a los problemas que surjan   </a:t>
          </a:r>
          <a:endParaRPr lang="es-CR" sz="1800" kern="1200" dirty="0"/>
        </a:p>
      </dsp:txBody>
      <dsp:txXfrm>
        <a:off x="7663783" y="1169200"/>
        <a:ext cx="3483537" cy="20901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0A3D5-5F9F-4A2B-AC66-71605BAD6EEC}">
      <dsp:nvSpPr>
        <dsp:cNvPr id="0" name=""/>
        <dsp:cNvSpPr/>
      </dsp:nvSpPr>
      <dsp:spPr>
        <a:xfrm>
          <a:off x="0" y="14988"/>
          <a:ext cx="10972800" cy="10518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CR" sz="2800" u="sng" kern="1200"/>
            <a:t>Alfabético</a:t>
          </a:r>
        </a:p>
      </dsp:txBody>
      <dsp:txXfrm>
        <a:off x="2299740" y="14988"/>
        <a:ext cx="8673059" cy="1051809"/>
      </dsp:txXfrm>
    </dsp:sp>
    <dsp:sp modelId="{BF905D83-4B6C-4B86-82B9-251428629466}">
      <dsp:nvSpPr>
        <dsp:cNvPr id="0" name=""/>
        <dsp:cNvSpPr/>
      </dsp:nvSpPr>
      <dsp:spPr>
        <a:xfrm>
          <a:off x="105180" y="105180"/>
          <a:ext cx="2194560" cy="84144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8127" t="12921" r="36877" b="12921"/>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8B350F69-2D08-44AA-A114-FB0552C1644D}">
      <dsp:nvSpPr>
        <dsp:cNvPr id="0" name=""/>
        <dsp:cNvSpPr/>
      </dsp:nvSpPr>
      <dsp:spPr>
        <a:xfrm>
          <a:off x="0" y="1156990"/>
          <a:ext cx="10972800" cy="10518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CR" sz="2800" u="sng" kern="1200"/>
            <a:t>Onomástico</a:t>
          </a:r>
        </a:p>
      </dsp:txBody>
      <dsp:txXfrm>
        <a:off x="2299740" y="1156990"/>
        <a:ext cx="8673059" cy="1051809"/>
      </dsp:txXfrm>
    </dsp:sp>
    <dsp:sp modelId="{70C3EA33-C5F0-48F7-AA4A-76AD825B7D87}">
      <dsp:nvSpPr>
        <dsp:cNvPr id="0" name=""/>
        <dsp:cNvSpPr/>
      </dsp:nvSpPr>
      <dsp:spPr>
        <a:xfrm>
          <a:off x="105180" y="1262171"/>
          <a:ext cx="2194560" cy="841447"/>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9222" t="7216" r="37970" b="7216"/>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A143E180-D387-4F02-8D4F-D983FCF6A8DA}">
      <dsp:nvSpPr>
        <dsp:cNvPr id="0" name=""/>
        <dsp:cNvSpPr/>
      </dsp:nvSpPr>
      <dsp:spPr>
        <a:xfrm>
          <a:off x="0" y="2310047"/>
          <a:ext cx="10972800" cy="10518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CR" sz="2800" u="sng" kern="1200"/>
            <a:t>Topóminico</a:t>
          </a:r>
        </a:p>
      </dsp:txBody>
      <dsp:txXfrm>
        <a:off x="2299740" y="2310047"/>
        <a:ext cx="8673059" cy="1051809"/>
      </dsp:txXfrm>
    </dsp:sp>
    <dsp:sp modelId="{53E149E5-1238-4460-94D4-716C883415B7}">
      <dsp:nvSpPr>
        <dsp:cNvPr id="0" name=""/>
        <dsp:cNvSpPr/>
      </dsp:nvSpPr>
      <dsp:spPr>
        <a:xfrm>
          <a:off x="105180" y="2419162"/>
          <a:ext cx="2194560" cy="841447"/>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2502" t="4364" r="32502" b="4364"/>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06C759C2-620D-43EA-8D5C-95F3A5F5F903}">
      <dsp:nvSpPr>
        <dsp:cNvPr id="0" name=""/>
        <dsp:cNvSpPr/>
      </dsp:nvSpPr>
      <dsp:spPr>
        <a:xfrm>
          <a:off x="0" y="3473623"/>
          <a:ext cx="10972800" cy="10518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CR" sz="2800" u="sng" kern="1200"/>
            <a:t>Materia o asuntos</a:t>
          </a:r>
        </a:p>
      </dsp:txBody>
      <dsp:txXfrm>
        <a:off x="2299740" y="3473623"/>
        <a:ext cx="8673059" cy="1051809"/>
      </dsp:txXfrm>
    </dsp:sp>
    <dsp:sp modelId="{FE12D2F1-F37B-4846-B6FE-065EBFD286E0}">
      <dsp:nvSpPr>
        <dsp:cNvPr id="0" name=""/>
        <dsp:cNvSpPr/>
      </dsp:nvSpPr>
      <dsp:spPr>
        <a:xfrm>
          <a:off x="105180" y="3576152"/>
          <a:ext cx="2194560" cy="841447"/>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9221" t="1512" r="29221" b="1512"/>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FF876-4067-470B-A54E-C4E19190E558}">
      <dsp:nvSpPr>
        <dsp:cNvPr id="0" name=""/>
        <dsp:cNvSpPr/>
      </dsp:nvSpPr>
      <dsp:spPr>
        <a:xfrm rot="5400000">
          <a:off x="6878147" y="-2779890"/>
          <a:ext cx="1166713" cy="7022592"/>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CR" sz="1800" kern="1200" dirty="0"/>
            <a:t>El criterio ordenador empleado por este método se basa en la fecha de los documentos, siguiendo sus tres componentes de mayor a menor: el año, el mes y el día</a:t>
          </a:r>
        </a:p>
      </dsp:txBody>
      <dsp:txXfrm rot="-5400000">
        <a:off x="3950208" y="205003"/>
        <a:ext cx="6965638" cy="1052805"/>
      </dsp:txXfrm>
    </dsp:sp>
    <dsp:sp modelId="{48094A90-69DC-41A3-87C0-0D9E278D7822}">
      <dsp:nvSpPr>
        <dsp:cNvPr id="0" name=""/>
        <dsp:cNvSpPr/>
      </dsp:nvSpPr>
      <dsp:spPr>
        <a:xfrm>
          <a:off x="0" y="2209"/>
          <a:ext cx="3950208" cy="1458391"/>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CR" sz="2000" kern="1200"/>
            <a:t>Cronológica</a:t>
          </a:r>
        </a:p>
      </dsp:txBody>
      <dsp:txXfrm>
        <a:off x="71193" y="73402"/>
        <a:ext cx="3807822" cy="1316005"/>
      </dsp:txXfrm>
    </dsp:sp>
    <dsp:sp modelId="{8EA678BD-C01A-4F27-AEDA-FB4AC6EFD754}">
      <dsp:nvSpPr>
        <dsp:cNvPr id="0" name=""/>
        <dsp:cNvSpPr/>
      </dsp:nvSpPr>
      <dsp:spPr>
        <a:xfrm rot="5400000">
          <a:off x="6878147" y="-1248579"/>
          <a:ext cx="1166713" cy="7022592"/>
        </a:xfrm>
        <a:prstGeom prst="round2Same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CR" sz="1800" kern="1200" dirty="0"/>
            <a:t>Consiste en ordenar los documentos mediante una numeración correlativa (serie natural de los numéricos). Se recomienda su aplicación en archivos donde el volumen documental es grande</a:t>
          </a:r>
        </a:p>
      </dsp:txBody>
      <dsp:txXfrm rot="-5400000">
        <a:off x="3950208" y="1736314"/>
        <a:ext cx="6965638" cy="1052805"/>
      </dsp:txXfrm>
    </dsp:sp>
    <dsp:sp modelId="{640901E5-9F08-4B23-B376-1FD5AA6EB267}">
      <dsp:nvSpPr>
        <dsp:cNvPr id="0" name=""/>
        <dsp:cNvSpPr/>
      </dsp:nvSpPr>
      <dsp:spPr>
        <a:xfrm>
          <a:off x="0" y="1533520"/>
          <a:ext cx="3950208" cy="1458391"/>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CR" sz="2400" kern="1200"/>
            <a:t>Numérica</a:t>
          </a:r>
        </a:p>
      </dsp:txBody>
      <dsp:txXfrm>
        <a:off x="71193" y="1604713"/>
        <a:ext cx="3807822" cy="1316005"/>
      </dsp:txXfrm>
    </dsp:sp>
    <dsp:sp modelId="{983EEFC9-1281-4C4C-BFEB-57CA59F6CBCD}">
      <dsp:nvSpPr>
        <dsp:cNvPr id="0" name=""/>
        <dsp:cNvSpPr/>
      </dsp:nvSpPr>
      <dsp:spPr>
        <a:xfrm rot="5400000">
          <a:off x="6878147" y="282731"/>
          <a:ext cx="1166713" cy="7022592"/>
        </a:xfrm>
        <a:prstGeom prst="round2SameRect">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CR" sz="1800" kern="1200"/>
            <a:t>Proceso por medio del cual se asignan números, letras u otros símbolos a los documentos con el fin de identificarlos y localizarlos </a:t>
          </a:r>
        </a:p>
      </dsp:txBody>
      <dsp:txXfrm rot="-5400000">
        <a:off x="3950208" y="3267624"/>
        <a:ext cx="6965638" cy="1052805"/>
      </dsp:txXfrm>
    </dsp:sp>
    <dsp:sp modelId="{2858CBE5-0232-497A-8654-5F9F760A3ACE}">
      <dsp:nvSpPr>
        <dsp:cNvPr id="0" name=""/>
        <dsp:cNvSpPr/>
      </dsp:nvSpPr>
      <dsp:spPr>
        <a:xfrm>
          <a:off x="0" y="3064831"/>
          <a:ext cx="3950208" cy="1458391"/>
        </a:xfrm>
        <a:prstGeom prst="round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CR" sz="2400" kern="1200"/>
            <a:t>Alfanumérica</a:t>
          </a:r>
        </a:p>
      </dsp:txBody>
      <dsp:txXfrm>
        <a:off x="71193" y="3136024"/>
        <a:ext cx="3807822" cy="13160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6CB82-FB16-4760-A4BE-431A2866305D}">
      <dsp:nvSpPr>
        <dsp:cNvPr id="0" name=""/>
        <dsp:cNvSpPr/>
      </dsp:nvSpPr>
      <dsp:spPr>
        <a:xfrm>
          <a:off x="0" y="35682"/>
          <a:ext cx="7772400" cy="2376000"/>
        </a:xfrm>
        <a:prstGeom prst="rightArrow">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FC76EF-F9AD-4756-BBDB-1878BAF264D7}">
      <dsp:nvSpPr>
        <dsp:cNvPr id="0" name=""/>
        <dsp:cNvSpPr/>
      </dsp:nvSpPr>
      <dsp:spPr>
        <a:xfrm>
          <a:off x="6226959" y="629682"/>
          <a:ext cx="933598"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5280" rIns="0" bIns="335280" numCol="1" spcCol="1270" anchor="ctr" anchorCtr="0">
          <a:noAutofit/>
        </a:bodyPr>
        <a:lstStyle/>
        <a:p>
          <a:pPr marL="0" lvl="0" indent="0" algn="ctr" defTabSz="1466850">
            <a:lnSpc>
              <a:spcPct val="90000"/>
            </a:lnSpc>
            <a:spcBef>
              <a:spcPct val="0"/>
            </a:spcBef>
            <a:spcAft>
              <a:spcPct val="35000"/>
            </a:spcAft>
            <a:buNone/>
          </a:pPr>
          <a:endParaRPr lang="es-CR" sz="3300" kern="1200"/>
        </a:p>
      </dsp:txBody>
      <dsp:txXfrm>
        <a:off x="6226959" y="629682"/>
        <a:ext cx="933598" cy="1188000"/>
      </dsp:txXfrm>
    </dsp:sp>
    <dsp:sp modelId="{18B0E198-CA79-4282-BE0A-C4D91C306F1B}">
      <dsp:nvSpPr>
        <dsp:cNvPr id="0" name=""/>
        <dsp:cNvSpPr/>
      </dsp:nvSpPr>
      <dsp:spPr>
        <a:xfrm>
          <a:off x="5106641" y="629682"/>
          <a:ext cx="933598"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5280" rIns="0" bIns="335280" numCol="1" spcCol="1270" anchor="ctr" anchorCtr="0">
          <a:noAutofit/>
        </a:bodyPr>
        <a:lstStyle/>
        <a:p>
          <a:pPr marL="0" lvl="0" indent="0" algn="ctr" defTabSz="1466850" rtl="0">
            <a:lnSpc>
              <a:spcPct val="90000"/>
            </a:lnSpc>
            <a:spcBef>
              <a:spcPct val="0"/>
            </a:spcBef>
            <a:spcAft>
              <a:spcPct val="35000"/>
            </a:spcAft>
            <a:buNone/>
          </a:pPr>
          <a:r>
            <a:rPr lang="en-GB" sz="3300" kern="1200"/>
            <a:t>1999</a:t>
          </a:r>
          <a:endParaRPr lang="es-CR" sz="3300" kern="1200"/>
        </a:p>
      </dsp:txBody>
      <dsp:txXfrm>
        <a:off x="5106641" y="629682"/>
        <a:ext cx="933598" cy="1188000"/>
      </dsp:txXfrm>
    </dsp:sp>
    <dsp:sp modelId="{FD4865B8-B93F-4E35-ACDD-2E6B3F7DD206}">
      <dsp:nvSpPr>
        <dsp:cNvPr id="0" name=""/>
        <dsp:cNvSpPr/>
      </dsp:nvSpPr>
      <dsp:spPr>
        <a:xfrm>
          <a:off x="3986322" y="629682"/>
          <a:ext cx="933598"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5280" rIns="0" bIns="335280" numCol="1" spcCol="1270" anchor="ctr" anchorCtr="0">
          <a:noAutofit/>
        </a:bodyPr>
        <a:lstStyle/>
        <a:p>
          <a:pPr marL="0" lvl="0" indent="0" algn="ctr" defTabSz="1466850" rtl="0">
            <a:lnSpc>
              <a:spcPct val="90000"/>
            </a:lnSpc>
            <a:spcBef>
              <a:spcPct val="0"/>
            </a:spcBef>
            <a:spcAft>
              <a:spcPct val="35000"/>
            </a:spcAft>
            <a:buNone/>
          </a:pPr>
          <a:r>
            <a:rPr lang="en-GB" sz="3300" kern="1200"/>
            <a:t>1998</a:t>
          </a:r>
          <a:endParaRPr lang="es-CR" sz="3300" kern="1200"/>
        </a:p>
      </dsp:txBody>
      <dsp:txXfrm>
        <a:off x="3986322" y="629682"/>
        <a:ext cx="933598" cy="1188000"/>
      </dsp:txXfrm>
    </dsp:sp>
    <dsp:sp modelId="{B444B5B3-71DE-4E79-A302-38C853B72C40}">
      <dsp:nvSpPr>
        <dsp:cNvPr id="0" name=""/>
        <dsp:cNvSpPr/>
      </dsp:nvSpPr>
      <dsp:spPr>
        <a:xfrm>
          <a:off x="2866004" y="629682"/>
          <a:ext cx="933598"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5280" rIns="0" bIns="335280" numCol="1" spcCol="1270" anchor="ctr" anchorCtr="0">
          <a:noAutofit/>
        </a:bodyPr>
        <a:lstStyle/>
        <a:p>
          <a:pPr marL="0" lvl="0" indent="0" algn="ctr" defTabSz="1466850" rtl="0">
            <a:lnSpc>
              <a:spcPct val="90000"/>
            </a:lnSpc>
            <a:spcBef>
              <a:spcPct val="0"/>
            </a:spcBef>
            <a:spcAft>
              <a:spcPct val="35000"/>
            </a:spcAft>
            <a:buNone/>
          </a:pPr>
          <a:r>
            <a:rPr lang="en-GB" sz="3300" kern="1200"/>
            <a:t>1997</a:t>
          </a:r>
          <a:endParaRPr lang="es-CR" sz="3300" kern="1200"/>
        </a:p>
      </dsp:txBody>
      <dsp:txXfrm>
        <a:off x="2866004" y="629682"/>
        <a:ext cx="933598" cy="1188000"/>
      </dsp:txXfrm>
    </dsp:sp>
    <dsp:sp modelId="{1A596A0D-154E-4014-B930-04B32F3EC217}">
      <dsp:nvSpPr>
        <dsp:cNvPr id="0" name=""/>
        <dsp:cNvSpPr/>
      </dsp:nvSpPr>
      <dsp:spPr>
        <a:xfrm>
          <a:off x="1745685" y="629682"/>
          <a:ext cx="933598"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5280" rIns="0" bIns="335280" numCol="1" spcCol="1270" anchor="ctr" anchorCtr="0">
          <a:noAutofit/>
        </a:bodyPr>
        <a:lstStyle/>
        <a:p>
          <a:pPr marL="0" lvl="0" indent="0" algn="ctr" defTabSz="1466850" rtl="0">
            <a:lnSpc>
              <a:spcPct val="90000"/>
            </a:lnSpc>
            <a:spcBef>
              <a:spcPct val="0"/>
            </a:spcBef>
            <a:spcAft>
              <a:spcPct val="35000"/>
            </a:spcAft>
            <a:buNone/>
          </a:pPr>
          <a:r>
            <a:rPr lang="en-GB" sz="3300" kern="1200" dirty="0"/>
            <a:t>1996</a:t>
          </a:r>
          <a:endParaRPr lang="es-CR" sz="3300" kern="1200" dirty="0"/>
        </a:p>
      </dsp:txBody>
      <dsp:txXfrm>
        <a:off x="1745685" y="629682"/>
        <a:ext cx="933598" cy="1188000"/>
      </dsp:txXfrm>
    </dsp:sp>
    <dsp:sp modelId="{6ED2F628-219F-47E9-850B-A90B5EDCCBB9}">
      <dsp:nvSpPr>
        <dsp:cNvPr id="0" name=""/>
        <dsp:cNvSpPr/>
      </dsp:nvSpPr>
      <dsp:spPr>
        <a:xfrm>
          <a:off x="625366" y="629682"/>
          <a:ext cx="933598" cy="11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5280" rIns="0" bIns="335280" numCol="1" spcCol="1270" anchor="ctr" anchorCtr="0">
          <a:noAutofit/>
        </a:bodyPr>
        <a:lstStyle/>
        <a:p>
          <a:pPr marL="0" lvl="0" indent="0" algn="ctr" defTabSz="1466850" rtl="0">
            <a:lnSpc>
              <a:spcPct val="90000"/>
            </a:lnSpc>
            <a:spcBef>
              <a:spcPct val="0"/>
            </a:spcBef>
            <a:spcAft>
              <a:spcPct val="35000"/>
            </a:spcAft>
            <a:buNone/>
          </a:pPr>
          <a:r>
            <a:rPr lang="es-CR" sz="3300" kern="1200"/>
            <a:t>1995</a:t>
          </a:r>
        </a:p>
      </dsp:txBody>
      <dsp:txXfrm>
        <a:off x="625366" y="629682"/>
        <a:ext cx="933598" cy="118800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lgn="just">
              <a:buNone/>
            </a:pPr>
            <a:r>
              <a:rPr lang="es-ES" dirty="0"/>
              <a:t>Audio: los métodos de ordenación se aplican tanto a documentos individuales como a grupos de documentos tales como los expedientes. El método de ordenación </a:t>
            </a:r>
            <a:r>
              <a:rPr lang="es-ES" baseline="0" dirty="0"/>
              <a:t> que se aplica a lo interno del expediente, puede ser distinto, en comparación cuando se reúnen o almacenan los expedientes en grupo.</a:t>
            </a:r>
            <a:endParaRPr lang="es-CR" dirty="0"/>
          </a:p>
        </p:txBody>
      </p:sp>
      <p:sp>
        <p:nvSpPr>
          <p:cNvPr id="4" name="Marcador de número de diapositiva 3"/>
          <p:cNvSpPr>
            <a:spLocks noGrp="1"/>
          </p:cNvSpPr>
          <p:nvPr>
            <p:ph type="sldNum" sz="quarter" idx="5"/>
          </p:nvPr>
        </p:nvSpPr>
        <p:spPr/>
        <p:txBody>
          <a:bodyPr/>
          <a:lstStyle/>
          <a:p>
            <a:fld id="{AA42B3DE-DB5C-C544-993E-4E4ADCDB2DF0}" type="slidenum">
              <a:rPr lang="es-ES" smtClean="0"/>
              <a:t>13</a:t>
            </a:fld>
            <a:endParaRPr lang="es-ES"/>
          </a:p>
        </p:txBody>
      </p:sp>
    </p:spTree>
    <p:extLst>
      <p:ext uri="{BB962C8B-B14F-4D97-AF65-F5344CB8AC3E}">
        <p14:creationId xmlns:p14="http://schemas.microsoft.com/office/powerpoint/2010/main" val="413305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Audio: La ordenación archivística es una fase del tratamiento que esta presente en todos los niveles, desde cuando se ordena toda una institución, en cada oficina y según sus series documentales.</a:t>
            </a:r>
          </a:p>
          <a:p>
            <a:endParaRPr lang="es-ES" dirty="0"/>
          </a:p>
          <a:p>
            <a:pPr marL="158750" indent="0">
              <a:buNone/>
            </a:pPr>
            <a:r>
              <a:rPr lang="es-ES" dirty="0"/>
              <a:t>A continuación, observar y dar lectura a los criterios para escoger un método de ordenación, así como los métodos de ordenación que existen.</a:t>
            </a:r>
          </a:p>
          <a:p>
            <a:endParaRPr lang="es-CR" dirty="0"/>
          </a:p>
        </p:txBody>
      </p:sp>
      <p:sp>
        <p:nvSpPr>
          <p:cNvPr id="4" name="Marcador de número de diapositiva 3"/>
          <p:cNvSpPr>
            <a:spLocks noGrp="1"/>
          </p:cNvSpPr>
          <p:nvPr>
            <p:ph type="sldNum" sz="quarter" idx="5"/>
          </p:nvPr>
        </p:nvSpPr>
        <p:spPr/>
        <p:txBody>
          <a:bodyPr/>
          <a:lstStyle/>
          <a:p>
            <a:fld id="{AA42B3DE-DB5C-C544-993E-4E4ADCDB2DF0}" type="slidenum">
              <a:rPr lang="es-ES" smtClean="0"/>
              <a:t>14</a:t>
            </a:fld>
            <a:endParaRPr lang="es-ES"/>
          </a:p>
        </p:txBody>
      </p:sp>
    </p:spTree>
    <p:extLst>
      <p:ext uri="{BB962C8B-B14F-4D97-AF65-F5344CB8AC3E}">
        <p14:creationId xmlns:p14="http://schemas.microsoft.com/office/powerpoint/2010/main" val="2009670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dirty="0"/>
          </a:p>
        </p:txBody>
      </p:sp>
    </p:spTree>
    <p:extLst>
      <p:ext uri="{BB962C8B-B14F-4D97-AF65-F5344CB8AC3E}">
        <p14:creationId xmlns:p14="http://schemas.microsoft.com/office/powerpoint/2010/main" val="248144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61D639C1-423B-49B5-B835-073220F57C39}" type="slidenum">
              <a:rPr lang="en-GB" altLang="es-CR" smtClean="0"/>
              <a:pPr>
                <a:spcBef>
                  <a:spcPct val="0"/>
                </a:spcBef>
                <a:buClr>
                  <a:srgbClr val="921000"/>
                </a:buClr>
              </a:pPr>
              <a:t>22</a:t>
            </a:fld>
            <a:endParaRPr lang="en-GB" altLang="es-CR"/>
          </a:p>
        </p:txBody>
      </p:sp>
      <p:sp>
        <p:nvSpPr>
          <p:cNvPr id="5222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52228"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lgn="just">
              <a:buNone/>
            </a:pPr>
            <a:r>
              <a:rPr lang="es-ES" altLang="es-CR" dirty="0"/>
              <a:t>Audio: como norma en la ordenación se tiene que dentro del tipo onomástico,  el primer apellido es el primer elemento para determinar la posición  que le corresponde a un documentos o expediente, luego de ahí le sucede el segundo apellido, el primer nombre y de último lugar el segundo nombre.</a:t>
            </a:r>
            <a:endParaRPr lang="es-CR" altLang="es-CR" dirty="0"/>
          </a:p>
        </p:txBody>
      </p:sp>
    </p:spTree>
    <p:extLst>
      <p:ext uri="{BB962C8B-B14F-4D97-AF65-F5344CB8AC3E}">
        <p14:creationId xmlns:p14="http://schemas.microsoft.com/office/powerpoint/2010/main" val="2059813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B5829EE3-BF8A-444A-AA18-CB4EB8873D79}" type="slidenum">
              <a:rPr lang="en-GB" altLang="es-CR" smtClean="0"/>
              <a:pPr>
                <a:spcBef>
                  <a:spcPct val="0"/>
                </a:spcBef>
                <a:buClr>
                  <a:srgbClr val="921000"/>
                </a:buClr>
              </a:pPr>
              <a:t>23</a:t>
            </a:fld>
            <a:endParaRPr lang="en-GB" altLang="es-CR"/>
          </a:p>
        </p:txBody>
      </p:sp>
      <p:sp>
        <p:nvSpPr>
          <p:cNvPr id="5427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54276"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Audio: Obsérvese atentamente este criterio, en que el que  predomina la cantidad de letras en nombres que son muy similares y que tienden a confusión. En el primer apellido vemos que lo de la el primer lugar, es  la secuencia alfabética en sus últimas sílabas.</a:t>
            </a:r>
          </a:p>
          <a:p>
            <a:endParaRPr lang="es-CR" altLang="es-CR" dirty="0"/>
          </a:p>
          <a:p>
            <a:pPr marL="158750" indent="0">
              <a:buNone/>
            </a:pPr>
            <a:r>
              <a:rPr lang="es-CR" altLang="es-CR" dirty="0"/>
              <a:t>Observemos detenidamente los demás criterios en las próximas diapositivas.</a:t>
            </a:r>
          </a:p>
        </p:txBody>
      </p:sp>
    </p:spTree>
    <p:extLst>
      <p:ext uri="{BB962C8B-B14F-4D97-AF65-F5344CB8AC3E}">
        <p14:creationId xmlns:p14="http://schemas.microsoft.com/office/powerpoint/2010/main" val="1981410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8579FC6C-BFC8-4A4B-B8E1-11D1401708E5}" type="slidenum">
              <a:rPr lang="en-GB" altLang="es-CR" smtClean="0"/>
              <a:pPr>
                <a:spcBef>
                  <a:spcPct val="0"/>
                </a:spcBef>
                <a:buClr>
                  <a:srgbClr val="921000"/>
                </a:buClr>
              </a:pPr>
              <a:t>24</a:t>
            </a:fld>
            <a:endParaRPr lang="en-GB" altLang="es-CR"/>
          </a:p>
        </p:txBody>
      </p:sp>
      <p:sp>
        <p:nvSpPr>
          <p:cNvPr id="5632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56324"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R" altLang="es-CR"/>
          </a:p>
        </p:txBody>
      </p:sp>
    </p:spTree>
    <p:extLst>
      <p:ext uri="{BB962C8B-B14F-4D97-AF65-F5344CB8AC3E}">
        <p14:creationId xmlns:p14="http://schemas.microsoft.com/office/powerpoint/2010/main" val="1002656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87903A60-2BC1-417E-BEC0-38C16E73171B}" type="slidenum">
              <a:rPr lang="en-GB" altLang="es-CR" smtClean="0"/>
              <a:pPr>
                <a:spcBef>
                  <a:spcPct val="0"/>
                </a:spcBef>
                <a:buClr>
                  <a:srgbClr val="921000"/>
                </a:buClr>
              </a:pPr>
              <a:t>25</a:t>
            </a:fld>
            <a:endParaRPr lang="en-GB" altLang="es-CR"/>
          </a:p>
        </p:txBody>
      </p:sp>
      <p:sp>
        <p:nvSpPr>
          <p:cNvPr id="5837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58372"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R" altLang="es-CR"/>
          </a:p>
        </p:txBody>
      </p:sp>
    </p:spTree>
    <p:extLst>
      <p:ext uri="{BB962C8B-B14F-4D97-AF65-F5344CB8AC3E}">
        <p14:creationId xmlns:p14="http://schemas.microsoft.com/office/powerpoint/2010/main" val="415702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0BBB542A-3F0B-4B4A-88BC-09041D0994FF}" type="slidenum">
              <a:rPr lang="en-GB" altLang="es-CR" smtClean="0"/>
              <a:pPr>
                <a:spcBef>
                  <a:spcPct val="0"/>
                </a:spcBef>
                <a:buClr>
                  <a:srgbClr val="921000"/>
                </a:buClr>
              </a:pPr>
              <a:t>26</a:t>
            </a:fld>
            <a:endParaRPr lang="en-GB" altLang="es-CR"/>
          </a:p>
        </p:txBody>
      </p:sp>
      <p:sp>
        <p:nvSpPr>
          <p:cNvPr id="6041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60420"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R" altLang="es-CR" dirty="0"/>
          </a:p>
        </p:txBody>
      </p:sp>
    </p:spTree>
    <p:extLst>
      <p:ext uri="{BB962C8B-B14F-4D97-AF65-F5344CB8AC3E}">
        <p14:creationId xmlns:p14="http://schemas.microsoft.com/office/powerpoint/2010/main" val="1160258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1B701307-A571-4E4B-885F-EC211E89DBF5}" type="slidenum">
              <a:rPr lang="en-GB" altLang="es-CR" smtClean="0"/>
              <a:pPr>
                <a:spcBef>
                  <a:spcPct val="0"/>
                </a:spcBef>
                <a:buClr>
                  <a:srgbClr val="921000"/>
                </a:buClr>
              </a:pPr>
              <a:t>27</a:t>
            </a:fld>
            <a:endParaRPr lang="en-GB" altLang="es-CR"/>
          </a:p>
        </p:txBody>
      </p:sp>
      <p:sp>
        <p:nvSpPr>
          <p:cNvPr id="6246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62468"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R" altLang="es-CR"/>
          </a:p>
        </p:txBody>
      </p:sp>
    </p:spTree>
    <p:extLst>
      <p:ext uri="{BB962C8B-B14F-4D97-AF65-F5344CB8AC3E}">
        <p14:creationId xmlns:p14="http://schemas.microsoft.com/office/powerpoint/2010/main" val="2343283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1B701307-A571-4E4B-885F-EC211E89DBF5}" type="slidenum">
              <a:rPr lang="en-GB" altLang="es-CR" smtClean="0"/>
              <a:pPr>
                <a:spcBef>
                  <a:spcPct val="0"/>
                </a:spcBef>
                <a:buClr>
                  <a:srgbClr val="921000"/>
                </a:buClr>
              </a:pPr>
              <a:t>28</a:t>
            </a:fld>
            <a:endParaRPr lang="en-GB" altLang="es-CR"/>
          </a:p>
        </p:txBody>
      </p:sp>
      <p:sp>
        <p:nvSpPr>
          <p:cNvPr id="6246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62468"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Audio: las abreviaturas se sigue utilizando mucho en la actualidad para destacar el  rango académico de una persona. Sin embargo, no son parte de un nombre, por lo que  a la hora de describir carpetas se debe omitir.</a:t>
            </a:r>
            <a:endParaRPr lang="es-CR" altLang="es-CR" dirty="0"/>
          </a:p>
        </p:txBody>
      </p:sp>
    </p:spTree>
    <p:extLst>
      <p:ext uri="{BB962C8B-B14F-4D97-AF65-F5344CB8AC3E}">
        <p14:creationId xmlns:p14="http://schemas.microsoft.com/office/powerpoint/2010/main" val="81754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CR" altLang="es-CR" sz="1100" u="sng" dirty="0"/>
              <a:t>Artículo 51.</a:t>
            </a:r>
            <a:r>
              <a:rPr lang="es-CR" altLang="es-CR" sz="1100" u="sng" baseline="0" dirty="0"/>
              <a:t> La función de ordenar. </a:t>
            </a:r>
            <a:r>
              <a:rPr lang="es-CR" altLang="es-CR" sz="1100" baseline="0" dirty="0"/>
              <a:t>Ordenar es la parte de la organización de los fondos documentales, que consiste en relacionar unos documentos con otros de acuerdo con un método establecido de antemano. Los métodos son: alfabético, cronológico, numérico, alfanumérico y geográfico.</a:t>
            </a:r>
          </a:p>
          <a:p>
            <a:pPr marL="158750" indent="0">
              <a:buNone/>
            </a:pPr>
            <a:endParaRPr lang="es-CR" dirty="0"/>
          </a:p>
        </p:txBody>
      </p:sp>
    </p:spTree>
    <p:extLst>
      <p:ext uri="{BB962C8B-B14F-4D97-AF65-F5344CB8AC3E}">
        <p14:creationId xmlns:p14="http://schemas.microsoft.com/office/powerpoint/2010/main" val="667333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949652B9-6F05-4ECB-8A6C-88AE44A19B0F}" type="slidenum">
              <a:rPr lang="en-GB" altLang="es-CR" smtClean="0"/>
              <a:pPr>
                <a:spcBef>
                  <a:spcPct val="0"/>
                </a:spcBef>
                <a:buClr>
                  <a:srgbClr val="921000"/>
                </a:buClr>
              </a:pPr>
              <a:t>29</a:t>
            </a:fld>
            <a:endParaRPr lang="en-GB" altLang="es-CR"/>
          </a:p>
        </p:txBody>
      </p:sp>
      <p:sp>
        <p:nvSpPr>
          <p:cNvPr id="6451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64516"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s-ES" altLang="es-CR"/>
              <a:t>Audio: Vemos en esta regla que se integra la parte numérica, la cédula sería un elemento diferenciador cuando hay mismos nombres y mismos apellidos. Obsérvese también la lógica de esta ordenación utilizando este elemento.</a:t>
            </a:r>
            <a:endParaRPr lang="es-CR" altLang="es-CR"/>
          </a:p>
        </p:txBody>
      </p:sp>
    </p:spTree>
    <p:extLst>
      <p:ext uri="{BB962C8B-B14F-4D97-AF65-F5344CB8AC3E}">
        <p14:creationId xmlns:p14="http://schemas.microsoft.com/office/powerpoint/2010/main" val="224072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F96C9AB2-B28B-4DD2-93CA-3B1BC61894E1}" type="slidenum">
              <a:rPr lang="en-GB" altLang="es-CR" smtClean="0"/>
              <a:pPr>
                <a:spcBef>
                  <a:spcPct val="0"/>
                </a:spcBef>
                <a:buClr>
                  <a:srgbClr val="921000"/>
                </a:buClr>
              </a:pPr>
              <a:t>30</a:t>
            </a:fld>
            <a:endParaRPr lang="en-GB" altLang="es-CR"/>
          </a:p>
        </p:txBody>
      </p:sp>
      <p:sp>
        <p:nvSpPr>
          <p:cNvPr id="665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66564"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Audio: ahora les invito a realizar esta pequeña práctica. Siguiendo los criterios antes mencionados, ¿cómo ordenaríamos estos nombres?</a:t>
            </a:r>
            <a:endParaRPr lang="es-CR" altLang="es-CR" dirty="0"/>
          </a:p>
        </p:txBody>
      </p:sp>
    </p:spTree>
    <p:extLst>
      <p:ext uri="{BB962C8B-B14F-4D97-AF65-F5344CB8AC3E}">
        <p14:creationId xmlns:p14="http://schemas.microsoft.com/office/powerpoint/2010/main" val="67407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AD330DC4-02FC-48A7-8788-B5F46BFE6B4A}" type="slidenum">
              <a:rPr lang="en-GB" altLang="es-CR" smtClean="0"/>
              <a:pPr>
                <a:spcBef>
                  <a:spcPct val="0"/>
                </a:spcBef>
                <a:buClr>
                  <a:srgbClr val="921000"/>
                </a:buClr>
              </a:pPr>
              <a:t>31</a:t>
            </a:fld>
            <a:endParaRPr lang="en-GB" altLang="es-CR"/>
          </a:p>
        </p:txBody>
      </p:sp>
      <p:sp>
        <p:nvSpPr>
          <p:cNvPr id="7065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70660"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Audio: de esta manera es como generalmente observamos los documentos cuando abrimos los archivadores.</a:t>
            </a:r>
            <a:endParaRPr lang="es-CR" altLang="es-CR" dirty="0"/>
          </a:p>
        </p:txBody>
      </p:sp>
    </p:spTree>
    <p:extLst>
      <p:ext uri="{BB962C8B-B14F-4D97-AF65-F5344CB8AC3E}">
        <p14:creationId xmlns:p14="http://schemas.microsoft.com/office/powerpoint/2010/main" val="334984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C4E7C22B-4C7F-4A26-8203-58E0989D8815}" type="slidenum">
              <a:rPr lang="en-GB" altLang="es-CR" smtClean="0"/>
              <a:pPr>
                <a:spcBef>
                  <a:spcPct val="0"/>
                </a:spcBef>
                <a:buClr>
                  <a:srgbClr val="921000"/>
                </a:buClr>
              </a:pPr>
              <a:t>32</a:t>
            </a:fld>
            <a:endParaRPr lang="en-GB" altLang="es-CR"/>
          </a:p>
        </p:txBody>
      </p:sp>
      <p:sp>
        <p:nvSpPr>
          <p:cNvPr id="7270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72708"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just"/>
            <a:r>
              <a:rPr lang="es-ES" altLang="es-CR" dirty="0"/>
              <a:t>Audio: para los nombres de instituciones o empresas vemos que se sigue con el orden alfabético. En este</a:t>
            </a:r>
            <a:r>
              <a:rPr lang="es-ES" altLang="es-CR" baseline="0" dirty="0"/>
              <a:t> caso, si tenemos comunicación con Ministerios y con  Tiendas, los </a:t>
            </a:r>
            <a:r>
              <a:rPr lang="es-ES" altLang="es-CR" baseline="0" dirty="0" err="1"/>
              <a:t>ordenariamos</a:t>
            </a:r>
            <a:r>
              <a:rPr lang="es-ES" altLang="es-CR" baseline="0" dirty="0"/>
              <a:t> por orden alfabético y según su categoría. Es decir, primero ubicaríamos los ministerios y luego las tiendas.</a:t>
            </a:r>
            <a:endParaRPr lang="es-CR" altLang="es-CR" dirty="0"/>
          </a:p>
        </p:txBody>
      </p:sp>
    </p:spTree>
    <p:extLst>
      <p:ext uri="{BB962C8B-B14F-4D97-AF65-F5344CB8AC3E}">
        <p14:creationId xmlns:p14="http://schemas.microsoft.com/office/powerpoint/2010/main" val="748796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2BED0C5D-2FFD-49B7-8B2F-F5A5877F24F9}" type="slidenum">
              <a:rPr lang="en-GB" altLang="es-CR" smtClean="0"/>
              <a:pPr>
                <a:spcBef>
                  <a:spcPct val="0"/>
                </a:spcBef>
                <a:buClr>
                  <a:srgbClr val="921000"/>
                </a:buClr>
              </a:pPr>
              <a:t>33</a:t>
            </a:fld>
            <a:endParaRPr lang="en-GB" altLang="es-CR"/>
          </a:p>
        </p:txBody>
      </p:sp>
      <p:sp>
        <p:nvSpPr>
          <p:cNvPr id="7475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74756"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Audio: la ordenación toponímica se basa en el orden de lugares.  Puede establecerse desde lo general al detalle. Tal como vemos el ejemplo de la diapositiva, según continente y  dentro de cada continente, por país.</a:t>
            </a:r>
            <a:endParaRPr lang="es-CR" altLang="es-CR" dirty="0"/>
          </a:p>
        </p:txBody>
      </p:sp>
    </p:spTree>
    <p:extLst>
      <p:ext uri="{BB962C8B-B14F-4D97-AF65-F5344CB8AC3E}">
        <p14:creationId xmlns:p14="http://schemas.microsoft.com/office/powerpoint/2010/main" val="2101336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69C557E2-E835-4B71-AF10-8FA32FEA6360}" type="slidenum">
              <a:rPr lang="en-GB" altLang="es-CR" smtClean="0"/>
              <a:pPr>
                <a:spcBef>
                  <a:spcPct val="0"/>
                </a:spcBef>
                <a:buClr>
                  <a:srgbClr val="921000"/>
                </a:buClr>
              </a:pPr>
              <a:t>34</a:t>
            </a:fld>
            <a:endParaRPr lang="en-GB" altLang="es-CR"/>
          </a:p>
        </p:txBody>
      </p:sp>
      <p:sp>
        <p:nvSpPr>
          <p:cNvPr id="768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76804"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R" altLang="es-CR"/>
          </a:p>
        </p:txBody>
      </p:sp>
    </p:spTree>
    <p:extLst>
      <p:ext uri="{BB962C8B-B14F-4D97-AF65-F5344CB8AC3E}">
        <p14:creationId xmlns:p14="http://schemas.microsoft.com/office/powerpoint/2010/main" val="2059032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9D319A49-50CB-4187-9A09-2948AC372505}" type="slidenum">
              <a:rPr lang="en-GB" altLang="es-CR" smtClean="0"/>
              <a:pPr>
                <a:spcBef>
                  <a:spcPct val="0"/>
                </a:spcBef>
                <a:buClr>
                  <a:srgbClr val="921000"/>
                </a:buClr>
              </a:pPr>
              <a:t>35</a:t>
            </a:fld>
            <a:endParaRPr lang="en-GB" altLang="es-CR"/>
          </a:p>
        </p:txBody>
      </p:sp>
      <p:sp>
        <p:nvSpPr>
          <p:cNvPr id="911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91140"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Audio: Este tipo de ordenación es la más simple de todas. Es muy usada en archivos financieros y contables donde existen cheques, transferencias  y asientos de diario, estos tipos documentales llevan numeración  que facilita la aplicación de este método.</a:t>
            </a:r>
            <a:endParaRPr lang="es-CR" altLang="es-CR" dirty="0"/>
          </a:p>
        </p:txBody>
      </p:sp>
    </p:spTree>
    <p:extLst>
      <p:ext uri="{BB962C8B-B14F-4D97-AF65-F5344CB8AC3E}">
        <p14:creationId xmlns:p14="http://schemas.microsoft.com/office/powerpoint/2010/main" val="418666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24A3617E-5823-432A-9E71-6A6F021D7A04}" type="slidenum">
              <a:rPr lang="en-GB" altLang="es-CR" smtClean="0"/>
              <a:pPr>
                <a:spcBef>
                  <a:spcPct val="0"/>
                </a:spcBef>
                <a:buClr>
                  <a:srgbClr val="921000"/>
                </a:buClr>
              </a:pPr>
              <a:t>36</a:t>
            </a:fld>
            <a:endParaRPr lang="en-GB" altLang="es-CR"/>
          </a:p>
        </p:txBody>
      </p:sp>
      <p:sp>
        <p:nvSpPr>
          <p:cNvPr id="9523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95236"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R" altLang="es-CR"/>
          </a:p>
        </p:txBody>
      </p:sp>
    </p:spTree>
    <p:extLst>
      <p:ext uri="{BB962C8B-B14F-4D97-AF65-F5344CB8AC3E}">
        <p14:creationId xmlns:p14="http://schemas.microsoft.com/office/powerpoint/2010/main" val="1185572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C5A3D60D-5DCF-4777-80CC-F3BADA89E6D6}" type="slidenum">
              <a:rPr lang="en-GB" altLang="es-CR" smtClean="0"/>
              <a:pPr>
                <a:spcBef>
                  <a:spcPct val="0"/>
                </a:spcBef>
                <a:buClr>
                  <a:srgbClr val="921000"/>
                </a:buClr>
              </a:pPr>
              <a:t>37</a:t>
            </a:fld>
            <a:endParaRPr lang="en-GB" altLang="es-CR"/>
          </a:p>
        </p:txBody>
      </p:sp>
      <p:sp>
        <p:nvSpPr>
          <p:cNvPr id="9728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97284"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s-ES" altLang="es-CR"/>
              <a:t>Audio:  Esta ordenación se establece comúnmente en documentos oficiales  que llevan número de consecutivo, generalmente este consecutivo se forma por las siglas de la oficina e institución más una secuencia numeral y el año.</a:t>
            </a:r>
            <a:endParaRPr lang="es-CR" altLang="es-CR"/>
          </a:p>
        </p:txBody>
      </p:sp>
    </p:spTree>
    <p:extLst>
      <p:ext uri="{BB962C8B-B14F-4D97-AF65-F5344CB8AC3E}">
        <p14:creationId xmlns:p14="http://schemas.microsoft.com/office/powerpoint/2010/main" val="976466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ED84B416-6DB1-4485-A65F-800EFE753E17}" type="slidenum">
              <a:rPr lang="en-GB" altLang="es-CR" smtClean="0"/>
              <a:pPr>
                <a:spcBef>
                  <a:spcPct val="0"/>
                </a:spcBef>
                <a:buClr>
                  <a:srgbClr val="921000"/>
                </a:buClr>
              </a:pPr>
              <a:t>38</a:t>
            </a:fld>
            <a:endParaRPr lang="en-GB" altLang="es-CR"/>
          </a:p>
        </p:txBody>
      </p:sp>
      <p:sp>
        <p:nvSpPr>
          <p:cNvPr id="8294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82948"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La ordenación cronológica, es aquella en donde ordenamos según la fecha. Generalmente este se realiza de manera ascendente, comenzando con la primera fecha</a:t>
            </a:r>
            <a:r>
              <a:rPr lang="es-ES" altLang="es-CR" baseline="0" dirty="0"/>
              <a:t> ( más antigua ), </a:t>
            </a:r>
            <a:r>
              <a:rPr lang="es-ES" altLang="es-CR" dirty="0"/>
              <a:t>hasta la última (</a:t>
            </a:r>
            <a:r>
              <a:rPr lang="es-ES" altLang="es-CR" baseline="0" dirty="0"/>
              <a:t> la más reciente )</a:t>
            </a:r>
            <a:r>
              <a:rPr lang="es-ES" altLang="es-CR" dirty="0"/>
              <a:t>.</a:t>
            </a:r>
            <a:endParaRPr lang="es-CR" altLang="es-CR" dirty="0"/>
          </a:p>
        </p:txBody>
      </p:sp>
    </p:spTree>
    <p:extLst>
      <p:ext uri="{BB962C8B-B14F-4D97-AF65-F5344CB8AC3E}">
        <p14:creationId xmlns:p14="http://schemas.microsoft.com/office/powerpoint/2010/main" val="384190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lgn="just">
              <a:buNone/>
            </a:pPr>
            <a:r>
              <a:rPr lang="es-ES" altLang="es-CR" dirty="0"/>
              <a:t>Audio: El tratamiento archivístico es un proceso permanente que nace desde la etapa de gestión, es ahí donde se deben establecer cuál es el método que corresponde según la naturaleza de los documentos. Este proceso será vital en las transferencias a los otros tipos de archivos quienes deberán conservar de manera integral el orden original de esos documentos.</a:t>
            </a:r>
          </a:p>
          <a:p>
            <a:endParaRPr lang="es-ES" altLang="es-CR" dirty="0"/>
          </a:p>
          <a:p>
            <a:r>
              <a:rPr lang="es-ES" altLang="es-CR" dirty="0"/>
              <a:t> En los artículos 30, 31, 32 y 33 Reglamento a la ley  7202 se explican  estos tipos de archivos. </a:t>
            </a:r>
            <a:endParaRPr lang="es-CR" altLang="es-CR" dirty="0"/>
          </a:p>
          <a:p>
            <a:pPr marL="158750" indent="0">
              <a:buNone/>
            </a:pPr>
            <a:endParaRPr lang="es-CR" dirty="0"/>
          </a:p>
        </p:txBody>
      </p:sp>
    </p:spTree>
    <p:extLst>
      <p:ext uri="{BB962C8B-B14F-4D97-AF65-F5344CB8AC3E}">
        <p14:creationId xmlns:p14="http://schemas.microsoft.com/office/powerpoint/2010/main" val="2706922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AFD501D3-AFC2-4C32-AA08-CA8FFB0E58CA}" type="slidenum">
              <a:rPr lang="en-GB" altLang="es-CR" smtClean="0"/>
              <a:pPr>
                <a:spcBef>
                  <a:spcPct val="0"/>
                </a:spcBef>
                <a:buClr>
                  <a:srgbClr val="921000"/>
                </a:buClr>
              </a:pPr>
              <a:t>39</a:t>
            </a:fld>
            <a:endParaRPr lang="en-GB" altLang="es-CR"/>
          </a:p>
        </p:txBody>
      </p:sp>
      <p:sp>
        <p:nvSpPr>
          <p:cNvPr id="870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87044"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endParaRPr lang="es-CR" altLang="es-CR" dirty="0"/>
          </a:p>
        </p:txBody>
      </p:sp>
    </p:spTree>
    <p:extLst>
      <p:ext uri="{BB962C8B-B14F-4D97-AF65-F5344CB8AC3E}">
        <p14:creationId xmlns:p14="http://schemas.microsoft.com/office/powerpoint/2010/main" val="2014185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5A10C002-C31A-4682-AE83-1C8F53E68B7C}" type="slidenum">
              <a:rPr lang="en-GB" altLang="es-CR" smtClean="0"/>
              <a:pPr>
                <a:spcBef>
                  <a:spcPct val="0"/>
                </a:spcBef>
                <a:buClr>
                  <a:srgbClr val="921000"/>
                </a:buClr>
              </a:pPr>
              <a:t>40</a:t>
            </a:fld>
            <a:endParaRPr lang="en-GB" altLang="es-CR"/>
          </a:p>
        </p:txBody>
      </p:sp>
      <p:sp>
        <p:nvSpPr>
          <p:cNvPr id="8909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89092"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158750" indent="0">
              <a:buNone/>
            </a:pPr>
            <a:r>
              <a:rPr lang="es-ES" altLang="es-CR" dirty="0"/>
              <a:t>Audio: En algunos casos encontramos la aplicación de este método de esta dos maneras en los documentos de unidades simples.</a:t>
            </a:r>
          </a:p>
          <a:p>
            <a:endParaRPr lang="es-ES" altLang="es-CR" dirty="0"/>
          </a:p>
          <a:p>
            <a:pPr marL="158750" indent="0">
              <a:buNone/>
            </a:pPr>
            <a:r>
              <a:rPr lang="es-ES" altLang="es-CR" dirty="0"/>
              <a:t>Actualmente solo esta regulado que para los expedientes administrativos se aplique la ordenación cronológica de forma ascendente.</a:t>
            </a:r>
            <a:endParaRPr lang="es-CR" altLang="es-CR" dirty="0"/>
          </a:p>
        </p:txBody>
      </p:sp>
    </p:spTree>
    <p:extLst>
      <p:ext uri="{BB962C8B-B14F-4D97-AF65-F5344CB8AC3E}">
        <p14:creationId xmlns:p14="http://schemas.microsoft.com/office/powerpoint/2010/main" val="1008618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
                <a:srgbClr val="921000"/>
              </a:buClr>
            </a:pPr>
            <a:fld id="{27489778-FF00-4AAA-8DF4-917581579FBC}" type="slidenum">
              <a:rPr lang="en-GB" altLang="es-CR" smtClean="0"/>
              <a:pPr>
                <a:spcBef>
                  <a:spcPct val="0"/>
                </a:spcBef>
                <a:buClr>
                  <a:srgbClr val="921000"/>
                </a:buClr>
              </a:pPr>
              <a:t>45</a:t>
            </a:fld>
            <a:endParaRPr lang="en-GB" altLang="es-CR"/>
          </a:p>
        </p:txBody>
      </p:sp>
      <p:sp>
        <p:nvSpPr>
          <p:cNvPr id="8499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82000"/>
              </a:lnSpc>
              <a:spcBef>
                <a:spcPct val="0"/>
              </a:spcBef>
              <a:buClr>
                <a:srgbClr val="FFFFFF"/>
              </a:buClr>
            </a:pPr>
            <a:endParaRPr lang="es-CR" altLang="es-CR" sz="2400">
              <a:solidFill>
                <a:schemeClr val="bg1"/>
              </a:solidFill>
            </a:endParaRPr>
          </a:p>
        </p:txBody>
      </p:sp>
      <p:sp>
        <p:nvSpPr>
          <p:cNvPr id="84996" name="Rectangle 2"/>
          <p:cNvSpPr>
            <a:spLocks noGrp="1" noChangeArrowheads="1"/>
          </p:cNvSpPr>
          <p:nvPr>
            <p:ph type="body"/>
          </p:nvPr>
        </p:nvSpPr>
        <p:spPr>
          <a:xfrm>
            <a:off x="914400" y="4343400"/>
            <a:ext cx="50244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CR" altLang="es-CR"/>
          </a:p>
        </p:txBody>
      </p:sp>
    </p:spTree>
    <p:extLst>
      <p:ext uri="{BB962C8B-B14F-4D97-AF65-F5344CB8AC3E}">
        <p14:creationId xmlns:p14="http://schemas.microsoft.com/office/powerpoint/2010/main" val="2496950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endParaRPr lang="es-CR" dirty="0"/>
          </a:p>
        </p:txBody>
      </p:sp>
    </p:spTree>
    <p:extLst>
      <p:ext uri="{BB962C8B-B14F-4D97-AF65-F5344CB8AC3E}">
        <p14:creationId xmlns:p14="http://schemas.microsoft.com/office/powerpoint/2010/main" val="145758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dirty="0"/>
              <a:t>Audio: </a:t>
            </a:r>
            <a:r>
              <a:rPr lang="es-ES" dirty="0" err="1"/>
              <a:t>Én</a:t>
            </a:r>
            <a:r>
              <a:rPr lang="es-ES" dirty="0"/>
              <a:t> qué se diferencia la clasificación de la ordenación?</a:t>
            </a:r>
            <a:endParaRPr lang="es-CR" dirty="0"/>
          </a:p>
          <a:p>
            <a:endParaRPr lang="es-CR" dirty="0"/>
          </a:p>
        </p:txBody>
      </p:sp>
    </p:spTree>
    <p:extLst>
      <p:ext uri="{BB962C8B-B14F-4D97-AF65-F5344CB8AC3E}">
        <p14:creationId xmlns:p14="http://schemas.microsoft.com/office/powerpoint/2010/main" val="229065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ES" dirty="0"/>
              <a:t>Audio: La clasificación se  decide cómo se organizarán los documentos, de qué manera estos podrán ser ubicados inicialmente, luego la ordenación será el método que le asigne un patrón a lo interno de las carpetas, cajas o archivadores y se evidenciará en los inventarios u otros instrumentos archivísticos.</a:t>
            </a:r>
            <a:endParaRPr lang="es-CR" dirty="0"/>
          </a:p>
          <a:p>
            <a:pPr marL="158750" indent="0">
              <a:buNone/>
            </a:pPr>
            <a:endParaRPr lang="es-CR" dirty="0"/>
          </a:p>
        </p:txBody>
      </p:sp>
    </p:spTree>
    <p:extLst>
      <p:ext uri="{BB962C8B-B14F-4D97-AF65-F5344CB8AC3E}">
        <p14:creationId xmlns:p14="http://schemas.microsoft.com/office/powerpoint/2010/main" val="56165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dirty="0"/>
          </a:p>
        </p:txBody>
      </p:sp>
    </p:spTree>
    <p:extLst>
      <p:ext uri="{BB962C8B-B14F-4D97-AF65-F5344CB8AC3E}">
        <p14:creationId xmlns:p14="http://schemas.microsoft.com/office/powerpoint/2010/main" val="20215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r>
              <a:rPr lang="es-ES" dirty="0"/>
              <a:t>Audio:  Artículo 51 del Reglamento Ejecutivo a la Ley 7202: Ordenar es la parte de la organización de los fondos documentales, que consiste en relacionar unos documentos con otros de acuerdo con un método establecido de antemano. Los métodos son: alfabético ( onomástico, toponímico, asuntos o materias ), cronológico, numérico, alfanumérico, geográfico. </a:t>
            </a:r>
            <a:endParaRPr lang="es-CR" dirty="0"/>
          </a:p>
        </p:txBody>
      </p:sp>
      <p:sp>
        <p:nvSpPr>
          <p:cNvPr id="4" name="Marcador de número de diapositiva 3"/>
          <p:cNvSpPr>
            <a:spLocks noGrp="1"/>
          </p:cNvSpPr>
          <p:nvPr>
            <p:ph type="sldNum" sz="quarter" idx="5"/>
          </p:nvPr>
        </p:nvSpPr>
        <p:spPr/>
        <p:txBody>
          <a:bodyPr/>
          <a:lstStyle/>
          <a:p>
            <a:fld id="{AA42B3DE-DB5C-C544-993E-4E4ADCDB2DF0}" type="slidenum">
              <a:rPr lang="es-ES" smtClean="0"/>
              <a:t>7</a:t>
            </a:fld>
            <a:endParaRPr lang="es-ES"/>
          </a:p>
        </p:txBody>
      </p:sp>
    </p:spTree>
    <p:extLst>
      <p:ext uri="{BB962C8B-B14F-4D97-AF65-F5344CB8AC3E}">
        <p14:creationId xmlns:p14="http://schemas.microsoft.com/office/powerpoint/2010/main" val="113482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lgn="just">
              <a:buNone/>
            </a:pPr>
            <a:r>
              <a:rPr lang="es-ES" dirty="0"/>
              <a:t>Audio: Los métodos de ordenación ayudan a que los instrumentos para localizar información  sean precisos.</a:t>
            </a:r>
          </a:p>
          <a:p>
            <a:pPr marL="158750" indent="0" algn="just">
              <a:buNone/>
            </a:pPr>
            <a:r>
              <a:rPr lang="es-ES" dirty="0"/>
              <a:t> A continuación: se les mostrará una lista de estos instrumentos. Cabe aclarar que el uso de algunos de estos instrumentos se ampliará en el próximo módulo: descripción archivística.</a:t>
            </a:r>
            <a:endParaRPr lang="es-CR" dirty="0"/>
          </a:p>
          <a:p>
            <a:endParaRPr lang="es-CR" dirty="0"/>
          </a:p>
        </p:txBody>
      </p:sp>
    </p:spTree>
    <p:extLst>
      <p:ext uri="{BB962C8B-B14F-4D97-AF65-F5344CB8AC3E}">
        <p14:creationId xmlns:p14="http://schemas.microsoft.com/office/powerpoint/2010/main" val="167598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sz="1050" dirty="0"/>
              <a:t>Audio: esta diapositiva muestra la manera en que podemos encontrar ordenados los documentos.</a:t>
            </a:r>
          </a:p>
          <a:p>
            <a:pPr marL="158750" indent="0">
              <a:buNone/>
            </a:pPr>
            <a:r>
              <a:rPr lang="es-ES" sz="1050" dirty="0"/>
              <a:t>En la oficina: dentro archivadores, estantes metálicos, bibliotecas, armarios, cajas, entre otros.</a:t>
            </a:r>
          </a:p>
          <a:p>
            <a:endParaRPr lang="es-ES" sz="1050" dirty="0"/>
          </a:p>
          <a:p>
            <a:pPr marL="158750" indent="0">
              <a:buNone/>
            </a:pPr>
            <a:r>
              <a:rPr lang="es-ES" sz="1050" dirty="0"/>
              <a:t>A nivel interno dentro los documentos: los podemos hallar en unidades simples o unidades compuestas como los expedientes.</a:t>
            </a:r>
          </a:p>
          <a:p>
            <a:endParaRPr lang="es-ES" sz="1050" dirty="0"/>
          </a:p>
          <a:p>
            <a:pPr marL="158750" indent="0">
              <a:buNone/>
            </a:pPr>
            <a:r>
              <a:rPr lang="es-ES" sz="1050" dirty="0"/>
              <a:t>También ordenados según su tipo de soporte, ya que el papel no se puede almacenar en conjunto con los soportes electrónicos y audiovisuales pues estos tienen características propias de conservación que los distingue.</a:t>
            </a:r>
            <a:endParaRPr lang="es-CR" sz="1050" dirty="0"/>
          </a:p>
        </p:txBody>
      </p:sp>
      <p:sp>
        <p:nvSpPr>
          <p:cNvPr id="4" name="Marcador de número de diapositiva 3"/>
          <p:cNvSpPr>
            <a:spLocks noGrp="1"/>
          </p:cNvSpPr>
          <p:nvPr>
            <p:ph type="sldNum" sz="quarter" idx="5"/>
          </p:nvPr>
        </p:nvSpPr>
        <p:spPr/>
        <p:txBody>
          <a:bodyPr/>
          <a:lstStyle/>
          <a:p>
            <a:fld id="{AA42B3DE-DB5C-C544-993E-4E4ADCDB2DF0}" type="slidenum">
              <a:rPr lang="es-ES" smtClean="0"/>
              <a:t>11</a:t>
            </a:fld>
            <a:endParaRPr lang="es-ES"/>
          </a:p>
        </p:txBody>
      </p:sp>
    </p:spTree>
    <p:extLst>
      <p:ext uri="{BB962C8B-B14F-4D97-AF65-F5344CB8AC3E}">
        <p14:creationId xmlns:p14="http://schemas.microsoft.com/office/powerpoint/2010/main" val="1560985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pic>
        <p:nvPicPr>
          <p:cNvPr id="3" name="Imagen 2">
            <a:extLst>
              <a:ext uri="{FF2B5EF4-FFF2-40B4-BE49-F238E27FC236}">
                <a16:creationId xmlns:a16="http://schemas.microsoft.com/office/drawing/2014/main" id="{774DBFED-E479-40AF-89CD-C38E955E71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Google Shape;12;p10"/>
          <p:cNvSpPr txBox="1">
            <a:spLocks noGrp="1"/>
          </p:cNvSpPr>
          <p:nvPr>
            <p:ph type="ctrTitle"/>
          </p:nvPr>
        </p:nvSpPr>
        <p:spPr>
          <a:xfrm>
            <a:off x="1524000" y="2223083"/>
            <a:ext cx="9144000" cy="128688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3200">
                <a:solidFill>
                  <a:schemeClr val="bg1"/>
                </a:solidFill>
                <a:latin typeface="HendersonSansW00-BasicBold" panose="02000505030000020004"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 name="Google Shape;13;p10"/>
          <p:cNvSpPr txBox="1">
            <a:spLocks noGrp="1"/>
          </p:cNvSpPr>
          <p:nvPr>
            <p:ph type="subTitle" idx="1"/>
          </p:nvPr>
        </p:nvSpPr>
        <p:spPr>
          <a:xfrm>
            <a:off x="1524000" y="3602038"/>
            <a:ext cx="9144000" cy="5286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000">
                <a:solidFill>
                  <a:schemeClr val="bg1"/>
                </a:solidFill>
                <a:latin typeface="HendersonSansW00-BasicLight" panose="02000505030000020004" pitchFamily="2"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pic>
        <p:nvPicPr>
          <p:cNvPr id="5" name="Imagen 4">
            <a:extLst>
              <a:ext uri="{FF2B5EF4-FFF2-40B4-BE49-F238E27FC236}">
                <a16:creationId xmlns:a16="http://schemas.microsoft.com/office/drawing/2014/main" id="{30FE592B-6D54-48F4-BBD5-5E3C55FCC7C7}"/>
              </a:ext>
            </a:extLst>
          </p:cNvPr>
          <p:cNvPicPr>
            <a:picLocks noChangeAspect="1"/>
          </p:cNvPicPr>
          <p:nvPr userDrawn="1"/>
        </p:nvPicPr>
        <p:blipFill>
          <a:blip r:embed="rId3"/>
          <a:stretch>
            <a:fillRect/>
          </a:stretch>
        </p:blipFill>
        <p:spPr>
          <a:xfrm>
            <a:off x="3147269" y="4938814"/>
            <a:ext cx="5741044" cy="79682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5"/>
            <a:ext cx="6172200" cy="4873625"/>
          </a:xfrm>
          <a:prstGeom prst="rect">
            <a:avLst/>
          </a:prstGeom>
          <a:noFill/>
          <a:ln>
            <a:noFill/>
          </a:ln>
        </p:spPr>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sión de tema 2">
    <p:spTree>
      <p:nvGrpSpPr>
        <p:cNvPr id="1" name=""/>
        <p:cNvGrpSpPr/>
        <p:nvPr/>
      </p:nvGrpSpPr>
      <p:grpSpPr>
        <a:xfrm>
          <a:off x="0" y="0"/>
          <a:ext cx="0" cy="0"/>
          <a:chOff x="0" y="0"/>
          <a:chExt cx="0" cy="0"/>
        </a:xfrm>
      </p:grpSpPr>
      <p:sp>
        <p:nvSpPr>
          <p:cNvPr id="3" name="Rectángulo 2"/>
          <p:cNvSpPr/>
          <p:nvPr userDrawn="1"/>
        </p:nvSpPr>
        <p:spPr>
          <a:xfrm>
            <a:off x="0" y="0"/>
            <a:ext cx="12192000" cy="62965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67"/>
          </a:p>
        </p:txBody>
      </p:sp>
      <p:sp>
        <p:nvSpPr>
          <p:cNvPr id="4" name="Título 1"/>
          <p:cNvSpPr>
            <a:spLocks noGrp="1"/>
          </p:cNvSpPr>
          <p:nvPr>
            <p:ph type="title" hasCustomPrompt="1"/>
          </p:nvPr>
        </p:nvSpPr>
        <p:spPr>
          <a:xfrm>
            <a:off x="609600" y="1541995"/>
            <a:ext cx="10972800" cy="3076760"/>
          </a:xfrm>
        </p:spPr>
        <p:txBody>
          <a:bodyPr>
            <a:noAutofit/>
          </a:bodyPr>
          <a:lstStyle>
            <a:lvl1pPr>
              <a:defRPr sz="5867" b="0">
                <a:solidFill>
                  <a:schemeClr val="bg2"/>
                </a:solidFill>
              </a:defRPr>
            </a:lvl1pPr>
          </a:lstStyle>
          <a:p>
            <a:r>
              <a:rPr lang="es-ES_tradnl"/>
              <a:t>CLIC PARA EDITAR TÍTULO</a:t>
            </a:r>
            <a:endParaRPr lang="es-ES"/>
          </a:p>
        </p:txBody>
      </p:sp>
    </p:spTree>
    <p:extLst>
      <p:ext uri="{BB962C8B-B14F-4D97-AF65-F5344CB8AC3E}">
        <p14:creationId xmlns:p14="http://schemas.microsoft.com/office/powerpoint/2010/main" val="114945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260058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9" name="Imagen 8" descr="Logos-blanc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9400" y="5668110"/>
            <a:ext cx="2639805" cy="706516"/>
          </a:xfrm>
          <a:prstGeom prst="rect">
            <a:avLst/>
          </a:prstGeom>
        </p:spPr>
      </p:pic>
    </p:spTree>
    <p:extLst>
      <p:ext uri="{BB962C8B-B14F-4D97-AF65-F5344CB8AC3E}">
        <p14:creationId xmlns:p14="http://schemas.microsoft.com/office/powerpoint/2010/main" val="55135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2" name="Google Shape;122;p7">
            <a:extLst>
              <a:ext uri="{FF2B5EF4-FFF2-40B4-BE49-F238E27FC236}">
                <a16:creationId xmlns:a16="http://schemas.microsoft.com/office/drawing/2014/main" id="{289414A6-02F1-419F-A3EA-09D24B666CDD}"/>
              </a:ext>
            </a:extLst>
          </p:cNvPr>
          <p:cNvPicPr preferRelativeResize="0"/>
          <p:nvPr userDrawn="1"/>
        </p:nvPicPr>
        <p:blipFill>
          <a:blip r:embed="rId11"/>
          <a:srcRect l="164" r="164"/>
          <a:stretch/>
        </p:blipFill>
        <p:spPr>
          <a:xfrm>
            <a:off x="-8966" y="0"/>
            <a:ext cx="12209929" cy="6890658"/>
          </a:xfrm>
          <a:prstGeom prst="rect">
            <a:avLst/>
          </a:prstGeom>
          <a:noFill/>
          <a:ln>
            <a:noFill/>
          </a:ln>
        </p:spPr>
      </p:pic>
      <p:sp>
        <p:nvSpPr>
          <p:cNvPr id="6" name="Google Shape;6;p9"/>
          <p:cNvSpPr txBox="1">
            <a:spLocks noGrp="1"/>
          </p:cNvSpPr>
          <p:nvPr>
            <p:ph type="title"/>
          </p:nvPr>
        </p:nvSpPr>
        <p:spPr>
          <a:xfrm>
            <a:off x="838200" y="777787"/>
            <a:ext cx="10515600" cy="91290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pic>
        <p:nvPicPr>
          <p:cNvPr id="13" name="Google Shape;117;p6">
            <a:extLst>
              <a:ext uri="{FF2B5EF4-FFF2-40B4-BE49-F238E27FC236}">
                <a16:creationId xmlns:a16="http://schemas.microsoft.com/office/drawing/2014/main" id="{4ABB67EE-4DB4-4ACD-B4E6-82128EF0D331}"/>
              </a:ext>
            </a:extLst>
          </p:cNvPr>
          <p:cNvPicPr preferRelativeResize="0"/>
          <p:nvPr userDrawn="1"/>
        </p:nvPicPr>
        <p:blipFill>
          <a:blip r:embed="rId12"/>
          <a:srcRect/>
          <a:stretch/>
        </p:blipFill>
        <p:spPr>
          <a:xfrm>
            <a:off x="363077" y="267647"/>
            <a:ext cx="3675523" cy="5101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8" r:id="rId5"/>
    <p:sldLayoutId id="2147483659" r:id="rId6"/>
    <p:sldLayoutId id="2147483660" r:id="rId7"/>
    <p:sldLayoutId id="2147483661" r:id="rId8"/>
    <p:sldLayoutId id="214748366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HendersonSansW00-BasicBold" panose="02000505030000020004" pitchFamily="2" charset="0"/>
          <a:ea typeface="HendersonSansW00-BasicBold" panose="0200050503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9.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8.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7.png"/><Relationship Id="rId4" Type="http://schemas.openxmlformats.org/officeDocument/2006/relationships/notesSlide" Target="../notesSlides/notesSlide10.xml"/><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8.w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emf"/><Relationship Id="rId5" Type="http://schemas.openxmlformats.org/officeDocument/2006/relationships/oleObject" Target="../embeddings/oleObject3.bin"/><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22.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10.xml"/><Relationship Id="rId7" Type="http://schemas.openxmlformats.org/officeDocument/2006/relationships/image" Target="../media/image33.jpeg"/><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ítulo 3">
            <a:extLst>
              <a:ext uri="{FF2B5EF4-FFF2-40B4-BE49-F238E27FC236}">
                <a16:creationId xmlns:a16="http://schemas.microsoft.com/office/drawing/2014/main" id="{AD01C111-1BDA-4142-877C-9DA5CAC30887}"/>
              </a:ext>
            </a:extLst>
          </p:cNvPr>
          <p:cNvSpPr>
            <a:spLocks noGrp="1"/>
          </p:cNvSpPr>
          <p:nvPr>
            <p:ph type="ctrTitle"/>
          </p:nvPr>
        </p:nvSpPr>
        <p:spPr/>
        <p:txBody>
          <a:bodyPr/>
          <a:lstStyle/>
          <a:p>
            <a:r>
              <a:rPr lang="es-CR" sz="2800" dirty="0">
                <a:latin typeface="HendersonSansW00-BasicBold"/>
                <a:ea typeface="Calibri"/>
                <a:cs typeface="Calibri"/>
              </a:rPr>
              <a:t>CURSO : CLASIFICACION, ORDENACIÓN Y DESCRIPCIÓN DOCUMENTAL</a:t>
            </a:r>
            <a:endParaRPr lang="es-ES" sz="4000" dirty="0"/>
          </a:p>
          <a:p>
            <a:endParaRPr lang="es-CR" sz="2200" dirty="0">
              <a:latin typeface="Calibri"/>
              <a:ea typeface="Calibri"/>
              <a:cs typeface="Calibri"/>
            </a:endParaRPr>
          </a:p>
        </p:txBody>
      </p:sp>
      <p:sp>
        <p:nvSpPr>
          <p:cNvPr id="5" name="Subtítulo 4">
            <a:extLst>
              <a:ext uri="{FF2B5EF4-FFF2-40B4-BE49-F238E27FC236}">
                <a16:creationId xmlns:a16="http://schemas.microsoft.com/office/drawing/2014/main" id="{F68C2B7F-3C5A-4641-BDBA-D845AAE1F751}"/>
              </a:ext>
            </a:extLst>
          </p:cNvPr>
          <p:cNvSpPr>
            <a:spLocks noGrp="1"/>
          </p:cNvSpPr>
          <p:nvPr>
            <p:ph type="subTitle" idx="1"/>
          </p:nvPr>
        </p:nvSpPr>
        <p:spPr/>
        <p:txBody>
          <a:bodyPr>
            <a:normAutofit fontScale="92500" lnSpcReduction="20000"/>
          </a:bodyPr>
          <a:lstStyle/>
          <a:p>
            <a:r>
              <a:rPr lang="es-CR" sz="2800" b="1" dirty="0">
                <a:latin typeface="Calibri"/>
                <a:ea typeface="Calibri"/>
                <a:cs typeface="Calibri"/>
              </a:rPr>
              <a:t>TEMA 2: Ordenación</a:t>
            </a:r>
            <a:endParaRPr lang="es-ES" sz="3200" b="1" dirty="0"/>
          </a:p>
          <a:p>
            <a:endParaRPr lang="es-CR" dirty="0"/>
          </a:p>
        </p:txBody>
      </p:sp>
      <p:sp>
        <p:nvSpPr>
          <p:cNvPr id="6" name="Rectángulo 5">
            <a:extLst>
              <a:ext uri="{FF2B5EF4-FFF2-40B4-BE49-F238E27FC236}">
                <a16:creationId xmlns:a16="http://schemas.microsoft.com/office/drawing/2014/main" id="{02D7C21C-0204-41A1-99DE-98620FD3706C}"/>
              </a:ext>
            </a:extLst>
          </p:cNvPr>
          <p:cNvSpPr/>
          <p:nvPr/>
        </p:nvSpPr>
        <p:spPr>
          <a:xfrm>
            <a:off x="1434353" y="2070847"/>
            <a:ext cx="9377082" cy="2330824"/>
          </a:xfrm>
          <a:prstGeom prst="rect">
            <a:avLst/>
          </a:prstGeom>
          <a:noFill/>
          <a:ln>
            <a:solidFill>
              <a:srgbClr val="CEA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A6D92D-04F0-5B34-0321-141B7BAAC251}"/>
              </a:ext>
            </a:extLst>
          </p:cNvPr>
          <p:cNvSpPr>
            <a:spLocks noGrp="1"/>
          </p:cNvSpPr>
          <p:nvPr>
            <p:ph type="ctrTitle"/>
          </p:nvPr>
        </p:nvSpPr>
        <p:spPr/>
        <p:txBody>
          <a:bodyPr>
            <a:normAutofit/>
          </a:bodyPr>
          <a:lstStyle/>
          <a:p>
            <a:r>
              <a:rPr lang="es-ES" sz="3600" b="1" dirty="0">
                <a:solidFill>
                  <a:schemeClr val="bg1"/>
                </a:solidFill>
              </a:rPr>
              <a:t>Ubicación de los documentos</a:t>
            </a:r>
          </a:p>
        </p:txBody>
      </p:sp>
    </p:spTree>
    <p:extLst>
      <p:ext uri="{BB962C8B-B14F-4D97-AF65-F5344CB8AC3E}">
        <p14:creationId xmlns:p14="http://schemas.microsoft.com/office/powerpoint/2010/main" val="3496721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nvPr>
        </p:nvGraphicFramePr>
        <p:xfrm>
          <a:off x="905933" y="701196"/>
          <a:ext cx="10972800" cy="4525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onido grabado">
            <a:hlinkClick r:id="" action="ppaction://media"/>
            <a:extLst>
              <a:ext uri="{FF2B5EF4-FFF2-40B4-BE49-F238E27FC236}">
                <a16:creationId xmlns:a16="http://schemas.microsoft.com/office/drawing/2014/main" id="{30EA4C79-A73D-3510-A783-6660604B23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3369" y="5547204"/>
            <a:ext cx="609600" cy="609600"/>
          </a:xfrm>
          <a:prstGeom prst="rect">
            <a:avLst/>
          </a:prstGeom>
        </p:spPr>
      </p:pic>
    </p:spTree>
    <p:extLst>
      <p:ext uri="{BB962C8B-B14F-4D97-AF65-F5344CB8AC3E}">
        <p14:creationId xmlns:p14="http://schemas.microsoft.com/office/powerpoint/2010/main" val="353119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4000" b="1" dirty="0">
                <a:solidFill>
                  <a:schemeClr val="bg1"/>
                </a:solidFill>
              </a:rPr>
              <a:t>Aplicación de la ordenación</a:t>
            </a:r>
          </a:p>
        </p:txBody>
      </p:sp>
    </p:spTree>
    <p:extLst>
      <p:ext uri="{BB962C8B-B14F-4D97-AF65-F5344CB8AC3E}">
        <p14:creationId xmlns:p14="http://schemas.microsoft.com/office/powerpoint/2010/main" val="163894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229449873"/>
              </p:ext>
            </p:extLst>
          </p:nvPr>
        </p:nvGraphicFramePr>
        <p:xfrm>
          <a:off x="387927" y="890848"/>
          <a:ext cx="10972800" cy="4525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onido grabado">
            <a:hlinkClick r:id="" action="ppaction://media"/>
            <a:extLst>
              <a:ext uri="{FF2B5EF4-FFF2-40B4-BE49-F238E27FC236}">
                <a16:creationId xmlns:a16="http://schemas.microsoft.com/office/drawing/2014/main" id="{210C4A21-DE0E-DBF5-BCC9-1A25FCA70D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4333" y="5886470"/>
            <a:ext cx="609600" cy="609600"/>
          </a:xfrm>
          <a:prstGeom prst="rect">
            <a:avLst/>
          </a:prstGeom>
        </p:spPr>
      </p:pic>
    </p:spTree>
    <p:extLst>
      <p:ext uri="{BB962C8B-B14F-4D97-AF65-F5344CB8AC3E}">
        <p14:creationId xmlns:p14="http://schemas.microsoft.com/office/powerpoint/2010/main" val="4321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421025" y="2501761"/>
            <a:ext cx="6164367" cy="1241237"/>
          </a:xfrm>
          <a:prstGeom prst="rect">
            <a:avLst/>
          </a:prstGeom>
          <a:noFill/>
        </p:spPr>
        <p:txBody>
          <a:bodyPr wrap="square" rtlCol="0">
            <a:spAutoFit/>
          </a:bodyPr>
          <a:lstStyle/>
          <a:p>
            <a:pPr algn="ctr"/>
            <a:r>
              <a:rPr lang="es-ES" sz="3733"/>
              <a:t>Niveles de aplicación de los métodos de ordenación</a:t>
            </a:r>
          </a:p>
        </p:txBody>
      </p:sp>
      <p:pic>
        <p:nvPicPr>
          <p:cNvPr id="6" name="Sonido grabado">
            <a:hlinkClick r:id="" action="ppaction://media"/>
            <a:extLst>
              <a:ext uri="{FF2B5EF4-FFF2-40B4-BE49-F238E27FC236}">
                <a16:creationId xmlns:a16="http://schemas.microsoft.com/office/drawing/2014/main" id="{327678C0-B7F8-1DB2-8B52-C7EF5FD36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4478" y="5230528"/>
            <a:ext cx="609600" cy="609600"/>
          </a:xfrm>
          <a:prstGeom prst="rect">
            <a:avLst/>
          </a:prstGeom>
        </p:spPr>
      </p:pic>
    </p:spTree>
    <p:extLst>
      <p:ext uri="{BB962C8B-B14F-4D97-AF65-F5344CB8AC3E}">
        <p14:creationId xmlns:p14="http://schemas.microsoft.com/office/powerpoint/2010/main" val="336325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pPr algn="ctr"/>
            <a:r>
              <a:rPr lang="es-ES" b="1" dirty="0">
                <a:solidFill>
                  <a:schemeClr val="bg1"/>
                </a:solidFill>
              </a:rPr>
              <a:t>Elección del método de ordenación archivística</a:t>
            </a:r>
          </a:p>
        </p:txBody>
      </p:sp>
    </p:spTree>
    <p:extLst>
      <p:ext uri="{BB962C8B-B14F-4D97-AF65-F5344CB8AC3E}">
        <p14:creationId xmlns:p14="http://schemas.microsoft.com/office/powerpoint/2010/main" val="308922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fontScale="90000"/>
          </a:bodyPr>
          <a:lstStyle/>
          <a:p>
            <a:r>
              <a:rPr lang="es-ES" dirty="0"/>
              <a:t>Criterios para la elección de un método de ordenación</a:t>
            </a:r>
          </a:p>
        </p:txBody>
      </p:sp>
      <p:graphicFrame>
        <p:nvGraphicFramePr>
          <p:cNvPr id="9" name="Marcador de contenido 8"/>
          <p:cNvGraphicFramePr>
            <a:graphicFrameLocks noGrp="1"/>
          </p:cNvGraphicFramePr>
          <p:nvPr>
            <p:ph idx="1"/>
          </p:nvPr>
        </p:nvGraphicFramePr>
        <p:xfrm>
          <a:off x="609600" y="1600201"/>
          <a:ext cx="10972800"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176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3600" dirty="0"/>
              <a:t>Recomendaciones al implementar un método de ordenación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71439923"/>
              </p:ext>
            </p:extLst>
          </p:nvPr>
        </p:nvGraphicFramePr>
        <p:xfrm>
          <a:off x="410095" y="1417641"/>
          <a:ext cx="11147321" cy="442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34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4000" b="1" dirty="0">
                <a:solidFill>
                  <a:schemeClr val="bg1"/>
                </a:solidFill>
              </a:rPr>
              <a:t>Métodos de ordenación archivística</a:t>
            </a:r>
          </a:p>
        </p:txBody>
      </p:sp>
    </p:spTree>
    <p:extLst>
      <p:ext uri="{BB962C8B-B14F-4D97-AF65-F5344CB8AC3E}">
        <p14:creationId xmlns:p14="http://schemas.microsoft.com/office/powerpoint/2010/main" val="15919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258767760"/>
              </p:ext>
            </p:extLst>
          </p:nvPr>
        </p:nvGraphicFramePr>
        <p:xfrm>
          <a:off x="476249" y="699226"/>
          <a:ext cx="10972800" cy="452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028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3A253878-E8A7-2916-92F5-8633B70E1DBA}"/>
              </a:ext>
            </a:extLst>
          </p:cNvPr>
          <p:cNvSpPr txBox="1">
            <a:spLocks/>
          </p:cNvSpPr>
          <p:nvPr/>
        </p:nvSpPr>
        <p:spPr>
          <a:xfrm>
            <a:off x="637082" y="551455"/>
            <a:ext cx="8229600" cy="857250"/>
          </a:xfrm>
          <a:prstGeom prst="rect">
            <a:avLst/>
          </a:prstGeom>
          <a:noFill/>
          <a:ln>
            <a:noFill/>
          </a:ln>
        </p:spPr>
        <p:txBody>
          <a:bodyPr spcFirstLastPara="1" wrap="square" lIns="91425" tIns="45700" rIns="91425" bIns="45700" anchor="b" anchorCtr="0">
            <a:normAutofit fontScale="7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Play"/>
              <a:buNone/>
              <a:defRPr sz="6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 dirty="0">
                <a:solidFill>
                  <a:schemeClr val="accent4">
                    <a:lumMod val="50000"/>
                  </a:schemeClr>
                </a:solidFill>
              </a:rPr>
              <a:t>Etapas del tratamiento archivístico</a:t>
            </a:r>
          </a:p>
        </p:txBody>
      </p:sp>
      <p:sp>
        <p:nvSpPr>
          <p:cNvPr id="5" name="CuadroTexto 4">
            <a:extLst>
              <a:ext uri="{FF2B5EF4-FFF2-40B4-BE49-F238E27FC236}">
                <a16:creationId xmlns:a16="http://schemas.microsoft.com/office/drawing/2014/main" id="{A862A6B3-A479-A5E1-4F2F-859B9F307427}"/>
              </a:ext>
            </a:extLst>
          </p:cNvPr>
          <p:cNvSpPr txBox="1"/>
          <p:nvPr/>
        </p:nvSpPr>
        <p:spPr>
          <a:xfrm>
            <a:off x="457200" y="1848133"/>
            <a:ext cx="2057400" cy="1200329"/>
          </a:xfrm>
          <a:prstGeom prst="rect">
            <a:avLst/>
          </a:prstGeom>
          <a:noFill/>
        </p:spPr>
        <p:txBody>
          <a:bodyPr wrap="square" rtlCol="0">
            <a:spAutoFit/>
          </a:bodyPr>
          <a:lstStyle/>
          <a:p>
            <a:pPr algn="just"/>
            <a:r>
              <a:rPr lang="es-ES" dirty="0"/>
              <a:t>Artículo 51 del Reglamento Ejecutivo a la Ley 7202.</a:t>
            </a:r>
            <a:endParaRPr lang="es-CR" dirty="0"/>
          </a:p>
        </p:txBody>
      </p:sp>
      <p:pic>
        <p:nvPicPr>
          <p:cNvPr id="6" name="Imagen 5">
            <a:extLst>
              <a:ext uri="{FF2B5EF4-FFF2-40B4-BE49-F238E27FC236}">
                <a16:creationId xmlns:a16="http://schemas.microsoft.com/office/drawing/2014/main" id="{29DCD301-D530-6E89-3506-DE57EF35313F}"/>
              </a:ext>
            </a:extLst>
          </p:cNvPr>
          <p:cNvPicPr>
            <a:picLocks noChangeAspect="1"/>
          </p:cNvPicPr>
          <p:nvPr/>
        </p:nvPicPr>
        <p:blipFill>
          <a:blip r:embed="rId5"/>
          <a:stretch>
            <a:fillRect/>
          </a:stretch>
        </p:blipFill>
        <p:spPr>
          <a:xfrm>
            <a:off x="4123773" y="1929254"/>
            <a:ext cx="3944454" cy="2999492"/>
          </a:xfrm>
          <a:prstGeom prst="rect">
            <a:avLst/>
          </a:prstGeom>
        </p:spPr>
      </p:pic>
      <p:pic>
        <p:nvPicPr>
          <p:cNvPr id="3" name="Sonido grabado">
            <a:hlinkClick r:id="" action="ppaction://media"/>
            <a:extLst>
              <a:ext uri="{FF2B5EF4-FFF2-40B4-BE49-F238E27FC236}">
                <a16:creationId xmlns:a16="http://schemas.microsoft.com/office/drawing/2014/main" id="{AAF3765A-4A7E-7B01-668D-00E6451346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1100" y="4928746"/>
            <a:ext cx="609600" cy="609600"/>
          </a:xfrm>
          <a:prstGeom prst="rect">
            <a:avLst/>
          </a:prstGeom>
        </p:spPr>
      </p:pic>
    </p:spTree>
    <p:extLst>
      <p:ext uri="{BB962C8B-B14F-4D97-AF65-F5344CB8AC3E}">
        <p14:creationId xmlns:p14="http://schemas.microsoft.com/office/powerpoint/2010/main" val="17296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nvPr>
        </p:nvGraphicFramePr>
        <p:xfrm>
          <a:off x="609600" y="868681"/>
          <a:ext cx="10972800" cy="452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2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ctrTitle"/>
          </p:nvPr>
        </p:nvSpPr>
        <p:spPr/>
        <p:txBody>
          <a:bodyPr>
            <a:normAutofit/>
          </a:bodyPr>
          <a:lstStyle/>
          <a:p>
            <a:r>
              <a:rPr lang="es-CR" sz="4000" b="1" dirty="0">
                <a:solidFill>
                  <a:schemeClr val="bg1"/>
                </a:solidFill>
              </a:rPr>
              <a:t>Normas para la ordenación de documentos</a:t>
            </a:r>
          </a:p>
        </p:txBody>
      </p:sp>
    </p:spTree>
    <p:extLst>
      <p:ext uri="{BB962C8B-B14F-4D97-AF65-F5344CB8AC3E}">
        <p14:creationId xmlns:p14="http://schemas.microsoft.com/office/powerpoint/2010/main" val="40379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609600" y="681037"/>
            <a:ext cx="10972800" cy="1143000"/>
          </a:xfrm>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pPr>
            <a:r>
              <a:rPr lang="en-GB" altLang="es-CR" sz="3600" dirty="0">
                <a:solidFill>
                  <a:srgbClr val="002060"/>
                </a:solidFill>
                <a:latin typeface="Arial" panose="020B0604020202020204" pitchFamily="34" charset="0"/>
              </a:rPr>
              <a:t>Elementos de la ordenación onomástica</a:t>
            </a:r>
          </a:p>
        </p:txBody>
      </p:sp>
      <p:sp>
        <p:nvSpPr>
          <p:cNvPr id="2" name="Rectangle 2"/>
          <p:cNvSpPr>
            <a:spLocks noGrp="1" noChangeArrowheads="1"/>
          </p:cNvSpPr>
          <p:nvPr>
            <p:ph idx="1"/>
          </p:nvPr>
        </p:nvSpPr>
        <p:spPr/>
        <p:txBody>
          <a:bodyPr spcFirstLastPara="1" vert="horz" wrap="square" lIns="90000" tIns="46800" rIns="90000" bIns="46800" rtlCol="0" anchor="t" anchorCtr="0">
            <a:normAutofit/>
          </a:bodyPr>
          <a:lstStyle/>
          <a:p>
            <a:pPr algn="ct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u="sng" dirty="0">
                <a:solidFill>
                  <a:srgbClr val="002060"/>
                </a:solidFill>
                <a:latin typeface="Arial" charset="0"/>
              </a:rPr>
              <a:t>Nombres de personas</a:t>
            </a:r>
          </a:p>
          <a:p>
            <a:pPr algn="ct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dirty="0">
              <a:solidFill>
                <a:schemeClr val="tx1">
                  <a:lumMod val="75000"/>
                  <a:lumOff val="25000"/>
                </a:schemeClr>
              </a:solidFill>
              <a:effectLst>
                <a:outerShdw blurRad="38100" dist="38100" dir="2700000" algn="tl">
                  <a:srgbClr val="FFFFFF"/>
                </a:outerShdw>
              </a:effectLst>
              <a:latin typeface="Arial" charset="0"/>
            </a:endParaRPr>
          </a:p>
          <a:p>
            <a:pPr algn="ct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effectLst>
                  <a:outerShdw blurRad="38100" dist="38100" dir="2700000" algn="tl">
                    <a:srgbClr val="FFFFFF"/>
                  </a:outerShdw>
                </a:effectLst>
                <a:latin typeface="Arial" charset="0"/>
              </a:rPr>
              <a:t>	María Cecilia Vega Ugarte = 4 </a:t>
            </a:r>
            <a:r>
              <a:rPr lang="en-GB" dirty="0" err="1">
                <a:solidFill>
                  <a:schemeClr val="tx1">
                    <a:lumMod val="75000"/>
                    <a:lumOff val="25000"/>
                  </a:schemeClr>
                </a:solidFill>
                <a:effectLst>
                  <a:outerShdw blurRad="38100" dist="38100" dir="2700000" algn="tl">
                    <a:srgbClr val="FFFFFF"/>
                  </a:outerShdw>
                </a:effectLst>
                <a:latin typeface="Arial" charset="0"/>
              </a:rPr>
              <a:t>elementos</a:t>
            </a:r>
            <a:endParaRPr lang="en-GB" dirty="0">
              <a:solidFill>
                <a:schemeClr val="tx1">
                  <a:lumMod val="75000"/>
                  <a:lumOff val="25000"/>
                </a:schemeClr>
              </a:solidFill>
              <a:effectLst>
                <a:outerShdw blurRad="38100" dist="38100" dir="2700000" algn="tl">
                  <a:srgbClr val="FFFFFF"/>
                </a:outerShdw>
              </a:effectLst>
              <a:latin typeface="Arial" charset="0"/>
            </a:endParaRP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effectLst>
                  <a:outerShdw blurRad="38100" dist="38100" dir="2700000" algn="tl">
                    <a:srgbClr val="FFFFFF"/>
                  </a:outerShdw>
                </a:effectLst>
                <a:latin typeface="Arial" charset="0"/>
              </a:rPr>
              <a:t>            	           3		4	   1	       2</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effectLst>
                  <a:outerShdw blurRad="38100" dist="38100" dir="2700000" algn="tl">
                    <a:srgbClr val="FFFFFF"/>
                  </a:outerShdw>
                </a:effectLst>
                <a:latin typeface="Arial" charset="0"/>
              </a:rPr>
              <a:t>    </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effectLst>
                  <a:outerShdw blurRad="38100" dist="38100" dir="2700000" algn="tl">
                    <a:srgbClr val="FFFFFF"/>
                  </a:outerShdw>
                </a:effectLst>
                <a:latin typeface="Arial" charset="0"/>
              </a:rPr>
              <a:t>			       Vega Ugarte María Cecilia =  4 </a:t>
            </a:r>
            <a:r>
              <a:rPr lang="en-GB" dirty="0" err="1">
                <a:solidFill>
                  <a:schemeClr val="tx1">
                    <a:lumMod val="75000"/>
                    <a:lumOff val="25000"/>
                  </a:schemeClr>
                </a:solidFill>
                <a:effectLst>
                  <a:outerShdw blurRad="38100" dist="38100" dir="2700000" algn="tl">
                    <a:srgbClr val="FFFFFF"/>
                  </a:outerShdw>
                </a:effectLst>
                <a:latin typeface="Arial" charset="0"/>
              </a:rPr>
              <a:t>elementos</a:t>
            </a:r>
            <a:endParaRPr lang="en-GB" dirty="0">
              <a:solidFill>
                <a:schemeClr val="tx1">
                  <a:lumMod val="75000"/>
                  <a:lumOff val="25000"/>
                </a:schemeClr>
              </a:solidFill>
              <a:effectLst>
                <a:outerShdw blurRad="38100" dist="38100" dir="2700000" algn="tl">
                  <a:srgbClr val="FFFFFF"/>
                </a:outerShdw>
              </a:effectLst>
              <a:latin typeface="Arial" charset="0"/>
            </a:endParaRP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effectLst>
                  <a:outerShdw blurRad="38100" dist="38100" dir="2700000" algn="tl">
                    <a:srgbClr val="FFFFFF"/>
                  </a:outerShdw>
                </a:effectLst>
                <a:latin typeface="Arial" charset="0"/>
              </a:rPr>
              <a:t> 				  1           2        3         4</a:t>
            </a:r>
          </a:p>
        </p:txBody>
      </p:sp>
      <p:pic>
        <p:nvPicPr>
          <p:cNvPr id="3" name="Sonido grabado">
            <a:hlinkClick r:id="" action="ppaction://media"/>
            <a:extLst>
              <a:ext uri="{FF2B5EF4-FFF2-40B4-BE49-F238E27FC236}">
                <a16:creationId xmlns:a16="http://schemas.microsoft.com/office/drawing/2014/main" id="{8D6907EC-D606-252B-AD3E-8EF8A3EEE4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226" y="5567363"/>
            <a:ext cx="609600" cy="609600"/>
          </a:xfrm>
          <a:prstGeom prst="rect">
            <a:avLst/>
          </a:prstGeom>
        </p:spPr>
      </p:pic>
    </p:spTree>
    <p:extLst>
      <p:ext uri="{BB962C8B-B14F-4D97-AF65-F5344CB8AC3E}">
        <p14:creationId xmlns:p14="http://schemas.microsoft.com/office/powerpoint/2010/main" val="3972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3600" dirty="0">
                <a:solidFill>
                  <a:srgbClr val="002060"/>
                </a:solidFill>
                <a:latin typeface="+mn-lt"/>
              </a:rPr>
              <a:t>Normas de la ordenación onomástica</a:t>
            </a:r>
          </a:p>
        </p:txBody>
      </p:sp>
      <p:sp>
        <p:nvSpPr>
          <p:cNvPr id="20482" name="Rectangle 2"/>
          <p:cNvSpPr>
            <a:spLocks noGrp="1" noChangeArrowheads="1"/>
          </p:cNvSpPr>
          <p:nvPr>
            <p:ph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fontScale="32500" lnSpcReduction="20000"/>
          </a:bodyPr>
          <a:lstStyle/>
          <a:p>
            <a:pPr marL="533387" indent="-533387"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933" dirty="0">
              <a:solidFill>
                <a:schemeClr val="tx1">
                  <a:lumMod val="75000"/>
                  <a:lumOff val="25000"/>
                </a:schemeClr>
              </a:solidFill>
              <a:latin typeface="+mj-lt"/>
            </a:endParaRPr>
          </a:p>
          <a:p>
            <a:pPr marL="0" indent="0" algn="just">
              <a:lnSpc>
                <a:spcPct val="120000"/>
              </a:lnSpc>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7000" dirty="0">
                <a:solidFill>
                  <a:schemeClr val="tx1"/>
                </a:solidFill>
              </a:rPr>
              <a:t>1. 	Los apellidos y los nombres que tienen el mismo 	principio de sílabas, son  seguidos por los de menor a mayor  número de letras, y las últimas,  también,  en secuencia alfabética, por ejemplo:</a:t>
            </a:r>
          </a:p>
          <a:p>
            <a:pPr marL="533387" indent="-533387"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933" dirty="0">
              <a:solidFill>
                <a:schemeClr val="tx1"/>
              </a:solidFill>
            </a:endParaRPr>
          </a:p>
          <a:p>
            <a:pPr marL="533387" indent="-533387"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7100" dirty="0">
                <a:solidFill>
                  <a:schemeClr val="tx1"/>
                </a:solidFill>
              </a:rPr>
              <a:t>Ejemplo:</a:t>
            </a:r>
          </a:p>
          <a:p>
            <a:pPr marL="533387" indent="-533387"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5100" dirty="0">
              <a:solidFill>
                <a:schemeClr val="tx1"/>
              </a:solidFill>
            </a:endParaRPr>
          </a:p>
          <a:p>
            <a:pPr marL="533387" indent="-533387"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7000" dirty="0">
                <a:solidFill>
                  <a:schemeClr val="tx1"/>
                </a:solidFill>
              </a:rPr>
              <a:t>Martí López, Jorge</a:t>
            </a:r>
          </a:p>
          <a:p>
            <a:pPr marL="533387" indent="-533387"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7000" dirty="0">
                <a:solidFill>
                  <a:schemeClr val="tx1"/>
                </a:solidFill>
              </a:rPr>
              <a:t>Martín López, Jorge</a:t>
            </a:r>
          </a:p>
          <a:p>
            <a:pPr marL="533387" indent="-533387"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7000" dirty="0">
                <a:solidFill>
                  <a:schemeClr val="tx1"/>
                </a:solidFill>
              </a:rPr>
              <a:t>Martínez López,  Jorge</a:t>
            </a:r>
          </a:p>
          <a:p>
            <a:pPr marL="533387" indent="-533387"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7000" dirty="0">
                <a:solidFill>
                  <a:schemeClr val="tx1"/>
                </a:solidFill>
              </a:rPr>
              <a:t>Martino López, Jorge</a:t>
            </a:r>
          </a:p>
          <a:p>
            <a:pPr marL="533387" indent="-533387"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b="1" dirty="0">
                <a:solidFill>
                  <a:schemeClr val="tx1">
                    <a:lumMod val="75000"/>
                    <a:lumOff val="25000"/>
                  </a:schemeClr>
                </a:solidFill>
                <a:latin typeface="+mj-lt"/>
              </a:rPr>
              <a:t> </a:t>
            </a:r>
          </a:p>
        </p:txBody>
      </p:sp>
      <p:pic>
        <p:nvPicPr>
          <p:cNvPr id="2" name="Sonido grabado">
            <a:hlinkClick r:id="" action="ppaction://media"/>
            <a:extLst>
              <a:ext uri="{FF2B5EF4-FFF2-40B4-BE49-F238E27FC236}">
                <a16:creationId xmlns:a16="http://schemas.microsoft.com/office/drawing/2014/main" id="{B4165CEA-BB16-3561-D762-0E113AC726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683" y="5567363"/>
            <a:ext cx="609600" cy="609600"/>
          </a:xfrm>
          <a:prstGeom prst="rect">
            <a:avLst/>
          </a:prstGeom>
        </p:spPr>
      </p:pic>
    </p:spTree>
    <p:extLst>
      <p:ext uri="{BB962C8B-B14F-4D97-AF65-F5344CB8AC3E}">
        <p14:creationId xmlns:p14="http://schemas.microsoft.com/office/powerpoint/2010/main" val="387728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000" dirty="0">
                <a:solidFill>
                  <a:srgbClr val="002060"/>
                </a:solidFill>
                <a:latin typeface="+mn-lt"/>
              </a:rPr>
              <a:t>Normas de la ordenación onomástica</a:t>
            </a:r>
          </a:p>
        </p:txBody>
      </p:sp>
      <p:sp>
        <p:nvSpPr>
          <p:cNvPr id="55299" name="Rectangle 2"/>
          <p:cNvSpPr>
            <a:spLocks noGrp="1" noChangeArrowheads="1"/>
          </p:cNvSpPr>
          <p:nvPr>
            <p:ph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 uri="{91240B29-F687-4F45-9708-019B960494DF}">
              <a14:hiddenLine xmlns:a14="http://schemas.microsoft.com/office/drawing/2010/main" w="9525">
                <a:solidFill>
                  <a:schemeClr val="accent1"/>
                </a:solidFill>
                <a:miter lim="800000"/>
                <a:headEnd/>
                <a:tailEnd/>
              </a14:hiddenLine>
            </a:ext>
          </a:extLst>
        </p:spPr>
        <p:txBody>
          <a:bodyPr spcFirstLastPara="1" vert="horz" wrap="square" lIns="90000" tIns="46800" rIns="90000" bIns="46800" rtlCol="0" anchor="t" anchorCtr="0">
            <a:normAutofit/>
          </a:bodyPr>
          <a:lstStyle/>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dirty="0">
                <a:solidFill>
                  <a:schemeClr val="tx1"/>
                </a:solidFill>
                <a:latin typeface="+mj-lt"/>
              </a:rPr>
              <a:t>2. Cuando se conoce solo el primer apellido de la persona, éste se coloca  primero  que cualquier otro.</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endParaRPr lang="en-GB" altLang="es-CR" sz="2667" dirty="0">
              <a:solidFill>
                <a:schemeClr val="tx1">
                  <a:lumMod val="75000"/>
                  <a:lumOff val="25000"/>
                </a:schemeClr>
              </a:solidFill>
              <a:latin typeface="+mj-lt"/>
            </a:endParaRP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latin typeface="+mj-lt"/>
              </a:rPr>
              <a:t>Ejemplo</a:t>
            </a:r>
            <a:r>
              <a:rPr lang="en-GB" altLang="es-CR" sz="2667" dirty="0">
                <a:solidFill>
                  <a:schemeClr val="tx1"/>
                </a:solidFill>
                <a:latin typeface="+mj-lt"/>
              </a:rPr>
              <a:t>:</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endParaRPr lang="en-GB" altLang="es-CR" sz="2667" dirty="0">
              <a:solidFill>
                <a:schemeClr val="tx1"/>
              </a:solidFill>
              <a:latin typeface="+mj-lt"/>
            </a:endParaRP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latin typeface="+mj-lt"/>
              </a:rPr>
              <a:t>						Rojas, María</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67" dirty="0">
                <a:solidFill>
                  <a:schemeClr val="tx1"/>
                </a:solidFill>
                <a:latin typeface="+mj-lt"/>
              </a:rPr>
              <a:t>						</a:t>
            </a:r>
            <a:r>
              <a:rPr lang="en-GB" altLang="es-CR" sz="2600" dirty="0">
                <a:solidFill>
                  <a:schemeClr val="tx1"/>
                </a:solidFill>
                <a:latin typeface="+mj-lt"/>
              </a:rPr>
              <a:t>Rojas Anchía, Jorge</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latin typeface="+mj-lt"/>
              </a:rPr>
              <a:t>						Rojas Soto, Marisela </a:t>
            </a:r>
          </a:p>
        </p:txBody>
      </p:sp>
    </p:spTree>
    <p:extLst>
      <p:ext uri="{BB962C8B-B14F-4D97-AF65-F5344CB8AC3E}">
        <p14:creationId xmlns:p14="http://schemas.microsoft.com/office/powerpoint/2010/main" val="410647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4000" dirty="0">
                <a:solidFill>
                  <a:srgbClr val="002060"/>
                </a:solidFill>
              </a:rPr>
              <a:t>Normas de la ordenación onomástica</a:t>
            </a:r>
            <a:endParaRPr lang="es-CR" sz="4000" dirty="0">
              <a:solidFill>
                <a:srgbClr val="002060"/>
              </a:solidFill>
            </a:endParaRPr>
          </a:p>
        </p:txBody>
      </p:sp>
      <p:sp>
        <p:nvSpPr>
          <p:cNvPr id="57346" name="Rectangle 2"/>
          <p:cNvSpPr>
            <a:spLocks noGrp="1" noChangeArrowheads="1"/>
          </p:cNvSpPr>
          <p:nvPr>
            <p:ph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a:bodyPr>
          <a:lstStyle/>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rPr>
              <a:t>3. Si del segundo apellido solo conocemos la letra inicial, ésta precede al primer apellido completo.</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67" dirty="0">
                <a:solidFill>
                  <a:schemeClr val="tx1"/>
                </a:solidFill>
              </a:rPr>
              <a:t> </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rPr>
              <a:t>Ejemplo</a:t>
            </a:r>
            <a:r>
              <a:rPr lang="en-GB" altLang="es-CR" sz="2667" dirty="0">
                <a:solidFill>
                  <a:schemeClr val="tx1"/>
                </a:solidFill>
              </a:rPr>
              <a:t>:</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endParaRPr lang="en-GB" altLang="es-CR" sz="2667" dirty="0">
              <a:solidFill>
                <a:schemeClr val="tx1"/>
              </a:solidFill>
            </a:endParaRP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67" dirty="0">
                <a:solidFill>
                  <a:schemeClr val="tx1"/>
                </a:solidFill>
              </a:rPr>
              <a:t>							</a:t>
            </a:r>
            <a:r>
              <a:rPr lang="en-GB" altLang="es-CR" sz="2600" dirty="0">
                <a:solidFill>
                  <a:schemeClr val="tx1"/>
                </a:solidFill>
              </a:rPr>
              <a:t>Rojas</a:t>
            </a:r>
            <a:r>
              <a:rPr lang="en-GB" altLang="es-CR" sz="2667" dirty="0">
                <a:solidFill>
                  <a:schemeClr val="tx1"/>
                </a:solidFill>
              </a:rPr>
              <a:t> </a:t>
            </a:r>
            <a:r>
              <a:rPr lang="en-GB" altLang="es-CR" sz="2600" dirty="0">
                <a:solidFill>
                  <a:schemeClr val="tx1"/>
                </a:solidFill>
              </a:rPr>
              <a:t>S., Karla</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rPr>
              <a:t>							Rojas Saborío, Nora</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rPr>
              <a:t>							Rojas Sandoval, Mónica</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endParaRPr lang="en-GB" altLang="es-CR" b="1" dirty="0"/>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endParaRPr lang="en-GB" altLang="es-CR" b="1" dirty="0"/>
          </a:p>
        </p:txBody>
      </p:sp>
      <p:sp>
        <p:nvSpPr>
          <p:cNvPr id="5" name="Rectangle 1"/>
          <p:cNvSpPr txBox="1">
            <a:spLocks noChangeArrowheads="1"/>
          </p:cNvSpPr>
          <p:nvPr/>
        </p:nvSpPr>
        <p:spPr>
          <a:xfrm>
            <a:off x="1774826" y="333376"/>
            <a:ext cx="8893175" cy="1020763"/>
          </a:xfrm>
          <a:prstGeom prst="rect">
            <a:avLst/>
          </a:prstGeom>
        </p:spPr>
        <p:txBody>
          <a:bodyPr lIns="92160" tIns="46080" rIns="92160" bIns="46080" anchor="ctr">
            <a:normAutofit fontScale="97500"/>
          </a:bodyPr>
          <a:lstStyle>
            <a:lvl1pPr algn="ctr" rtl="0" fontAlgn="base">
              <a:lnSpc>
                <a:spcPct val="90000"/>
              </a:lnSpc>
              <a:spcBef>
                <a:spcPct val="0"/>
              </a:spcBef>
              <a:spcAft>
                <a:spcPct val="0"/>
              </a:spcAft>
              <a:defRPr sz="3600" kern="1200" cap="all">
                <a:solidFill>
                  <a:schemeClr val="tx1"/>
                </a:solidFill>
                <a:latin typeface="+mj-lt"/>
                <a:ea typeface="+mj-ea"/>
                <a:cs typeface="+mj-cs"/>
              </a:defRPr>
            </a:lvl1pPr>
            <a:lvl2pPr algn="ctr" rtl="0" fontAlgn="base">
              <a:lnSpc>
                <a:spcPct val="90000"/>
              </a:lnSpc>
              <a:spcBef>
                <a:spcPct val="0"/>
              </a:spcBef>
              <a:spcAft>
                <a:spcPct val="0"/>
              </a:spcAft>
              <a:defRPr sz="3600">
                <a:solidFill>
                  <a:schemeClr val="tx1"/>
                </a:solidFill>
                <a:latin typeface="Tw Cen MT" panose="020B0602020104020603" pitchFamily="34" charset="0"/>
              </a:defRPr>
            </a:lvl2pPr>
            <a:lvl3pPr algn="ctr" rtl="0" fontAlgn="base">
              <a:lnSpc>
                <a:spcPct val="90000"/>
              </a:lnSpc>
              <a:spcBef>
                <a:spcPct val="0"/>
              </a:spcBef>
              <a:spcAft>
                <a:spcPct val="0"/>
              </a:spcAft>
              <a:defRPr sz="3600">
                <a:solidFill>
                  <a:schemeClr val="tx1"/>
                </a:solidFill>
                <a:latin typeface="Tw Cen MT" panose="020B0602020104020603" pitchFamily="34" charset="0"/>
              </a:defRPr>
            </a:lvl3pPr>
            <a:lvl4pPr algn="ctr" rtl="0" fontAlgn="base">
              <a:lnSpc>
                <a:spcPct val="90000"/>
              </a:lnSpc>
              <a:spcBef>
                <a:spcPct val="0"/>
              </a:spcBef>
              <a:spcAft>
                <a:spcPct val="0"/>
              </a:spcAft>
              <a:defRPr sz="3600">
                <a:solidFill>
                  <a:schemeClr val="tx1"/>
                </a:solidFill>
                <a:latin typeface="Tw Cen MT" panose="020B0602020104020603" pitchFamily="34" charset="0"/>
              </a:defRPr>
            </a:lvl4pPr>
            <a:lvl5pPr algn="ctr" rtl="0" fontAlgn="base">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pPr defTabSz="914377" fontAlgn="auto">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endParaRPr lang="en-GB" sz="3200" cap="none">
              <a:latin typeface="+mn-lt"/>
            </a:endParaRPr>
          </a:p>
        </p:txBody>
      </p:sp>
    </p:spTree>
    <p:extLst>
      <p:ext uri="{BB962C8B-B14F-4D97-AF65-F5344CB8AC3E}">
        <p14:creationId xmlns:p14="http://schemas.microsoft.com/office/powerpoint/2010/main" val="44514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4000" dirty="0">
                <a:solidFill>
                  <a:srgbClr val="002060"/>
                </a:solidFill>
              </a:rPr>
              <a:t>Normas de la ordenación onomástica</a:t>
            </a:r>
            <a:endParaRPr lang="es-CR" sz="4000" dirty="0">
              <a:solidFill>
                <a:srgbClr val="002060"/>
              </a:solidFill>
            </a:endParaRPr>
          </a:p>
        </p:txBody>
      </p:sp>
      <p:sp>
        <p:nvSpPr>
          <p:cNvPr id="59394" name="Rectangle 2"/>
          <p:cNvSpPr>
            <a:spLocks noGrp="1" noChangeArrowheads="1"/>
          </p:cNvSpPr>
          <p:nvPr>
            <p:ph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Autofit/>
          </a:bodyPr>
          <a:lstStyle/>
          <a:p>
            <a:pPr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rPr>
              <a:t>4. Si los apellidos llevan apostrofos, prefijos, preposiciones o artículos, estos se toman como parte integrante del apellido.</a:t>
            </a:r>
          </a:p>
          <a:p>
            <a:pPr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endParaRPr lang="en-GB" altLang="es-CR" sz="2667" dirty="0">
              <a:solidFill>
                <a:schemeClr val="tx1"/>
              </a:solidFill>
            </a:endParaRPr>
          </a:p>
          <a:p>
            <a:pPr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600" dirty="0">
                <a:solidFill>
                  <a:schemeClr val="tx1"/>
                </a:solidFill>
              </a:rPr>
              <a:t>Ejemplo:	</a:t>
            </a:r>
          </a:p>
          <a:p>
            <a:pPr lvl="5"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133" dirty="0">
                <a:solidFill>
                  <a:schemeClr val="tx1"/>
                </a:solidFill>
              </a:rPr>
              <a:t>		</a:t>
            </a:r>
            <a:r>
              <a:rPr lang="en-GB" altLang="es-CR" sz="2200" dirty="0">
                <a:solidFill>
                  <a:schemeClr val="tx1"/>
                </a:solidFill>
              </a:rPr>
              <a:t>D’Ambrosio Garita, Giancarlo 	</a:t>
            </a:r>
          </a:p>
          <a:p>
            <a:pPr lvl="5"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200" dirty="0">
                <a:solidFill>
                  <a:schemeClr val="tx1"/>
                </a:solidFill>
              </a:rPr>
              <a:t>		De La O Gómez, Guillermo Mauricio </a:t>
            </a:r>
          </a:p>
          <a:p>
            <a:pPr lvl="5"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200" dirty="0">
                <a:solidFill>
                  <a:schemeClr val="tx1"/>
                </a:solidFill>
              </a:rPr>
              <a:t>		Di Bella Mora,  Jorge Arturo </a:t>
            </a:r>
          </a:p>
          <a:p>
            <a:pPr lvl="5"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200" dirty="0">
                <a:solidFill>
                  <a:schemeClr val="tx1"/>
                </a:solidFill>
              </a:rPr>
              <a:t>		Mc Vane Rojas, José  Raúl </a:t>
            </a:r>
          </a:p>
          <a:p>
            <a:pPr lvl="5"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200" dirty="0">
                <a:solidFill>
                  <a:schemeClr val="tx1"/>
                </a:solidFill>
              </a:rPr>
              <a:t>		Van Empelen,  Manfred  </a:t>
            </a:r>
          </a:p>
          <a:p>
            <a:pPr lvl="5"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pPr>
            <a:r>
              <a:rPr lang="en-GB" altLang="es-CR" sz="2200" dirty="0">
                <a:solidFill>
                  <a:schemeClr val="tx1"/>
                </a:solidFill>
              </a:rPr>
              <a:t>		Von Herold Wilpe, Ursula </a:t>
            </a:r>
          </a:p>
        </p:txBody>
      </p:sp>
      <p:sp>
        <p:nvSpPr>
          <p:cNvPr id="5" name="Rectangle 1"/>
          <p:cNvSpPr txBox="1">
            <a:spLocks noChangeArrowheads="1"/>
          </p:cNvSpPr>
          <p:nvPr/>
        </p:nvSpPr>
        <p:spPr>
          <a:xfrm>
            <a:off x="1689102" y="274639"/>
            <a:ext cx="8891588" cy="1020763"/>
          </a:xfrm>
          <a:prstGeom prst="rect">
            <a:avLst/>
          </a:prstGeom>
        </p:spPr>
        <p:txBody>
          <a:bodyPr lIns="92160" tIns="46080" rIns="92160" bIns="46080" anchor="ctr">
            <a:normAutofit fontScale="97500"/>
          </a:bodyPr>
          <a:lstStyle>
            <a:lvl1pPr algn="ctr" rtl="0" fontAlgn="base">
              <a:lnSpc>
                <a:spcPct val="90000"/>
              </a:lnSpc>
              <a:spcBef>
                <a:spcPct val="0"/>
              </a:spcBef>
              <a:spcAft>
                <a:spcPct val="0"/>
              </a:spcAft>
              <a:defRPr sz="3600" kern="1200" cap="all">
                <a:solidFill>
                  <a:schemeClr val="tx1"/>
                </a:solidFill>
                <a:latin typeface="+mj-lt"/>
                <a:ea typeface="+mj-ea"/>
                <a:cs typeface="+mj-cs"/>
              </a:defRPr>
            </a:lvl1pPr>
            <a:lvl2pPr algn="ctr" rtl="0" fontAlgn="base">
              <a:lnSpc>
                <a:spcPct val="90000"/>
              </a:lnSpc>
              <a:spcBef>
                <a:spcPct val="0"/>
              </a:spcBef>
              <a:spcAft>
                <a:spcPct val="0"/>
              </a:spcAft>
              <a:defRPr sz="3600">
                <a:solidFill>
                  <a:schemeClr val="tx1"/>
                </a:solidFill>
                <a:latin typeface="Tw Cen MT" panose="020B0602020104020603" pitchFamily="34" charset="0"/>
              </a:defRPr>
            </a:lvl2pPr>
            <a:lvl3pPr algn="ctr" rtl="0" fontAlgn="base">
              <a:lnSpc>
                <a:spcPct val="90000"/>
              </a:lnSpc>
              <a:spcBef>
                <a:spcPct val="0"/>
              </a:spcBef>
              <a:spcAft>
                <a:spcPct val="0"/>
              </a:spcAft>
              <a:defRPr sz="3600">
                <a:solidFill>
                  <a:schemeClr val="tx1"/>
                </a:solidFill>
                <a:latin typeface="Tw Cen MT" panose="020B0602020104020603" pitchFamily="34" charset="0"/>
              </a:defRPr>
            </a:lvl3pPr>
            <a:lvl4pPr algn="ctr" rtl="0" fontAlgn="base">
              <a:lnSpc>
                <a:spcPct val="90000"/>
              </a:lnSpc>
              <a:spcBef>
                <a:spcPct val="0"/>
              </a:spcBef>
              <a:spcAft>
                <a:spcPct val="0"/>
              </a:spcAft>
              <a:defRPr sz="3600">
                <a:solidFill>
                  <a:schemeClr val="tx1"/>
                </a:solidFill>
                <a:latin typeface="Tw Cen MT" panose="020B0602020104020603" pitchFamily="34" charset="0"/>
              </a:defRPr>
            </a:lvl4pPr>
            <a:lvl5pPr algn="ctr" rtl="0" fontAlgn="base">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pPr defTabSz="914377" fontAlgn="auto">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endParaRPr lang="en-GB" sz="3200" cap="none">
              <a:latin typeface="+mn-lt"/>
            </a:endParaRPr>
          </a:p>
        </p:txBody>
      </p:sp>
    </p:spTree>
    <p:extLst>
      <p:ext uri="{BB962C8B-B14F-4D97-AF65-F5344CB8AC3E}">
        <p14:creationId xmlns:p14="http://schemas.microsoft.com/office/powerpoint/2010/main" val="31479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002060"/>
                </a:solidFill>
              </a:rPr>
              <a:t>Normas de la ordenación onomástica</a:t>
            </a:r>
            <a:endParaRPr lang="es-CR" dirty="0">
              <a:solidFill>
                <a:srgbClr val="002060"/>
              </a:solidFill>
            </a:endParaRPr>
          </a:p>
        </p:txBody>
      </p:sp>
      <p:sp>
        <p:nvSpPr>
          <p:cNvPr id="25602" name="Rectangle 2"/>
          <p:cNvSpPr>
            <a:spLocks noGrp="1" noChangeArrowheads="1"/>
          </p:cNvSpPr>
          <p:nvPr>
            <p:ph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lnSpcReduction="10000"/>
          </a:bodyPr>
          <a:lstStyle/>
          <a:p>
            <a:pPr marL="0" indent="0"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b="1" dirty="0">
                <a:solidFill>
                  <a:schemeClr val="tx1">
                    <a:lumMod val="75000"/>
                    <a:lumOff val="25000"/>
                  </a:schemeClr>
                </a:solidFill>
              </a:rPr>
              <a:t>5.</a:t>
            </a:r>
            <a:r>
              <a:rPr lang="en-GB" dirty="0">
                <a:solidFill>
                  <a:schemeClr val="tx1">
                    <a:lumMod val="75000"/>
                    <a:lumOff val="25000"/>
                  </a:schemeClr>
                </a:solidFill>
              </a:rPr>
              <a:t> En ningún momento se deben utilizar abreviaturas, cuando aplicamos la ordenación.</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dirty="0">
              <a:solidFill>
                <a:schemeClr val="tx1">
                  <a:lumMod val="75000"/>
                  <a:lumOff val="25000"/>
                </a:schemeClr>
              </a:solidFill>
            </a:endParaRP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Ejemplo: </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Sr. Rojas Trejos Mario</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a:t>
            </a:r>
            <a:r>
              <a:rPr lang="en-GB" dirty="0" err="1">
                <a:solidFill>
                  <a:schemeClr val="tx1">
                    <a:lumMod val="75000"/>
                    <a:lumOff val="25000"/>
                  </a:schemeClr>
                </a:solidFill>
              </a:rPr>
              <a:t>Dr.</a:t>
            </a:r>
            <a:r>
              <a:rPr lang="en-GB" dirty="0">
                <a:solidFill>
                  <a:schemeClr val="tx1">
                    <a:lumMod val="75000"/>
                    <a:lumOff val="25000"/>
                  </a:schemeClr>
                </a:solidFill>
              </a:rPr>
              <a:t> Zuñiga Carrillo Jafeth.</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a:t>
            </a:r>
          </a:p>
        </p:txBody>
      </p:sp>
      <p:sp>
        <p:nvSpPr>
          <p:cNvPr id="5" name="Rectangle 1"/>
          <p:cNvSpPr txBox="1">
            <a:spLocks noChangeArrowheads="1"/>
          </p:cNvSpPr>
          <p:nvPr/>
        </p:nvSpPr>
        <p:spPr>
          <a:xfrm>
            <a:off x="1774826" y="260351"/>
            <a:ext cx="8893175" cy="1020763"/>
          </a:xfrm>
          <a:prstGeom prst="rect">
            <a:avLst/>
          </a:prstGeom>
        </p:spPr>
        <p:txBody>
          <a:bodyPr lIns="92160" tIns="46080" rIns="92160" bIns="46080" anchor="ctr">
            <a:normAutofit fontScale="97500"/>
          </a:bodyPr>
          <a:lstStyle>
            <a:lvl1pPr algn="ctr" rtl="0" fontAlgn="base">
              <a:lnSpc>
                <a:spcPct val="90000"/>
              </a:lnSpc>
              <a:spcBef>
                <a:spcPct val="0"/>
              </a:spcBef>
              <a:spcAft>
                <a:spcPct val="0"/>
              </a:spcAft>
              <a:defRPr sz="3600" kern="1200" cap="all">
                <a:solidFill>
                  <a:schemeClr val="tx1"/>
                </a:solidFill>
                <a:latin typeface="+mj-lt"/>
                <a:ea typeface="+mj-ea"/>
                <a:cs typeface="+mj-cs"/>
              </a:defRPr>
            </a:lvl1pPr>
            <a:lvl2pPr algn="ctr" rtl="0" fontAlgn="base">
              <a:lnSpc>
                <a:spcPct val="90000"/>
              </a:lnSpc>
              <a:spcBef>
                <a:spcPct val="0"/>
              </a:spcBef>
              <a:spcAft>
                <a:spcPct val="0"/>
              </a:spcAft>
              <a:defRPr sz="3600">
                <a:solidFill>
                  <a:schemeClr val="tx1"/>
                </a:solidFill>
                <a:latin typeface="Tw Cen MT" panose="020B0602020104020603" pitchFamily="34" charset="0"/>
              </a:defRPr>
            </a:lvl2pPr>
            <a:lvl3pPr algn="ctr" rtl="0" fontAlgn="base">
              <a:lnSpc>
                <a:spcPct val="90000"/>
              </a:lnSpc>
              <a:spcBef>
                <a:spcPct val="0"/>
              </a:spcBef>
              <a:spcAft>
                <a:spcPct val="0"/>
              </a:spcAft>
              <a:defRPr sz="3600">
                <a:solidFill>
                  <a:schemeClr val="tx1"/>
                </a:solidFill>
                <a:latin typeface="Tw Cen MT" panose="020B0602020104020603" pitchFamily="34" charset="0"/>
              </a:defRPr>
            </a:lvl3pPr>
            <a:lvl4pPr algn="ctr" rtl="0" fontAlgn="base">
              <a:lnSpc>
                <a:spcPct val="90000"/>
              </a:lnSpc>
              <a:spcBef>
                <a:spcPct val="0"/>
              </a:spcBef>
              <a:spcAft>
                <a:spcPct val="0"/>
              </a:spcAft>
              <a:defRPr sz="3600">
                <a:solidFill>
                  <a:schemeClr val="tx1"/>
                </a:solidFill>
                <a:latin typeface="Tw Cen MT" panose="020B0602020104020603" pitchFamily="34" charset="0"/>
              </a:defRPr>
            </a:lvl4pPr>
            <a:lvl5pPr algn="ctr" rtl="0" fontAlgn="base">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pPr defTabSz="914377" fontAlgn="auto">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endParaRPr lang="en-GB" sz="3200" cap="none">
              <a:latin typeface="+mn-lt"/>
            </a:endParaRPr>
          </a:p>
        </p:txBody>
      </p:sp>
    </p:spTree>
    <p:extLst>
      <p:ext uri="{BB962C8B-B14F-4D97-AF65-F5344CB8AC3E}">
        <p14:creationId xmlns:p14="http://schemas.microsoft.com/office/powerpoint/2010/main" val="36874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4000" dirty="0">
                <a:solidFill>
                  <a:srgbClr val="002060"/>
                </a:solidFill>
              </a:rPr>
              <a:t>Normas de la ordenación onomástica</a:t>
            </a:r>
            <a:endParaRPr lang="es-CR" sz="4000" dirty="0">
              <a:solidFill>
                <a:srgbClr val="002060"/>
              </a:solidFill>
            </a:endParaRPr>
          </a:p>
        </p:txBody>
      </p:sp>
      <p:sp>
        <p:nvSpPr>
          <p:cNvPr id="25602" name="Rectangle 2"/>
          <p:cNvSpPr>
            <a:spLocks noGrp="1" noChangeArrowheads="1"/>
          </p:cNvSpPr>
          <p:nvPr>
            <p:ph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lnSpcReduction="10000"/>
          </a:bodyPr>
          <a:lstStyle/>
          <a:p>
            <a:pPr marL="0" indent="0"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b="1" dirty="0">
                <a:solidFill>
                  <a:schemeClr val="tx1">
                    <a:lumMod val="75000"/>
                    <a:lumOff val="25000"/>
                  </a:schemeClr>
                </a:solidFill>
              </a:rPr>
              <a:t>5.</a:t>
            </a:r>
            <a:r>
              <a:rPr lang="en-GB" dirty="0">
                <a:solidFill>
                  <a:schemeClr val="tx1">
                    <a:lumMod val="75000"/>
                    <a:lumOff val="25000"/>
                  </a:schemeClr>
                </a:solidFill>
              </a:rPr>
              <a:t> En ningún momento se deben utilizar abreviaturas, cuando aplicamos la ordenación.</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dirty="0">
              <a:solidFill>
                <a:schemeClr val="tx1">
                  <a:lumMod val="75000"/>
                  <a:lumOff val="25000"/>
                </a:schemeClr>
              </a:solidFill>
            </a:endParaRP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Ejemplo: </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Sr. Rojas Trejos Mario</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Rojas Trejos Mario</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a:t>
            </a:r>
            <a:r>
              <a:rPr lang="en-GB" dirty="0" err="1">
                <a:solidFill>
                  <a:schemeClr val="tx1">
                    <a:lumMod val="75000"/>
                    <a:lumOff val="25000"/>
                  </a:schemeClr>
                </a:solidFill>
              </a:rPr>
              <a:t>Dr.</a:t>
            </a:r>
            <a:r>
              <a:rPr lang="en-GB" dirty="0">
                <a:solidFill>
                  <a:schemeClr val="tx1">
                    <a:lumMod val="75000"/>
                    <a:lumOff val="25000"/>
                  </a:schemeClr>
                </a:solidFill>
              </a:rPr>
              <a:t> Zuñiga Carrillo Jafeth.</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Zuñiga Carrillo Jafeth		      </a:t>
            </a:r>
          </a:p>
          <a:p>
            <a:pPr algn="just">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dirty="0">
                <a:solidFill>
                  <a:schemeClr val="tx1">
                    <a:lumMod val="75000"/>
                    <a:lumOff val="25000"/>
                  </a:schemeClr>
                </a:solidFill>
              </a:rPr>
              <a:t>			   </a:t>
            </a:r>
          </a:p>
        </p:txBody>
      </p:sp>
      <p:sp>
        <p:nvSpPr>
          <p:cNvPr id="5" name="Rectangle 1"/>
          <p:cNvSpPr txBox="1">
            <a:spLocks noChangeArrowheads="1"/>
          </p:cNvSpPr>
          <p:nvPr/>
        </p:nvSpPr>
        <p:spPr>
          <a:xfrm>
            <a:off x="1774826" y="260351"/>
            <a:ext cx="8893175" cy="1020763"/>
          </a:xfrm>
          <a:prstGeom prst="rect">
            <a:avLst/>
          </a:prstGeom>
        </p:spPr>
        <p:txBody>
          <a:bodyPr lIns="92160" tIns="46080" rIns="92160" bIns="46080" anchor="ctr">
            <a:normAutofit fontScale="97500"/>
          </a:bodyPr>
          <a:lstStyle>
            <a:lvl1pPr algn="ctr" rtl="0" fontAlgn="base">
              <a:lnSpc>
                <a:spcPct val="90000"/>
              </a:lnSpc>
              <a:spcBef>
                <a:spcPct val="0"/>
              </a:spcBef>
              <a:spcAft>
                <a:spcPct val="0"/>
              </a:spcAft>
              <a:defRPr sz="3600" kern="1200" cap="all">
                <a:solidFill>
                  <a:schemeClr val="tx1"/>
                </a:solidFill>
                <a:latin typeface="+mj-lt"/>
                <a:ea typeface="+mj-ea"/>
                <a:cs typeface="+mj-cs"/>
              </a:defRPr>
            </a:lvl1pPr>
            <a:lvl2pPr algn="ctr" rtl="0" fontAlgn="base">
              <a:lnSpc>
                <a:spcPct val="90000"/>
              </a:lnSpc>
              <a:spcBef>
                <a:spcPct val="0"/>
              </a:spcBef>
              <a:spcAft>
                <a:spcPct val="0"/>
              </a:spcAft>
              <a:defRPr sz="3600">
                <a:solidFill>
                  <a:schemeClr val="tx1"/>
                </a:solidFill>
                <a:latin typeface="Tw Cen MT" panose="020B0602020104020603" pitchFamily="34" charset="0"/>
              </a:defRPr>
            </a:lvl2pPr>
            <a:lvl3pPr algn="ctr" rtl="0" fontAlgn="base">
              <a:lnSpc>
                <a:spcPct val="90000"/>
              </a:lnSpc>
              <a:spcBef>
                <a:spcPct val="0"/>
              </a:spcBef>
              <a:spcAft>
                <a:spcPct val="0"/>
              </a:spcAft>
              <a:defRPr sz="3600">
                <a:solidFill>
                  <a:schemeClr val="tx1"/>
                </a:solidFill>
                <a:latin typeface="Tw Cen MT" panose="020B0602020104020603" pitchFamily="34" charset="0"/>
              </a:defRPr>
            </a:lvl3pPr>
            <a:lvl4pPr algn="ctr" rtl="0" fontAlgn="base">
              <a:lnSpc>
                <a:spcPct val="90000"/>
              </a:lnSpc>
              <a:spcBef>
                <a:spcPct val="0"/>
              </a:spcBef>
              <a:spcAft>
                <a:spcPct val="0"/>
              </a:spcAft>
              <a:defRPr sz="3600">
                <a:solidFill>
                  <a:schemeClr val="tx1"/>
                </a:solidFill>
                <a:latin typeface="Tw Cen MT" panose="020B0602020104020603" pitchFamily="34" charset="0"/>
              </a:defRPr>
            </a:lvl4pPr>
            <a:lvl5pPr algn="ctr" rtl="0" fontAlgn="base">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pPr defTabSz="914377" fontAlgn="auto">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endParaRPr lang="en-GB" sz="3200" cap="none">
              <a:latin typeface="+mn-lt"/>
            </a:endParaRPr>
          </a:p>
        </p:txBody>
      </p:sp>
      <p:sp>
        <p:nvSpPr>
          <p:cNvPr id="4" name="Multiplicar 3"/>
          <p:cNvSpPr/>
          <p:nvPr/>
        </p:nvSpPr>
        <p:spPr>
          <a:xfrm>
            <a:off x="3330440" y="3402347"/>
            <a:ext cx="351481" cy="318531"/>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1867"/>
          </a:p>
        </p:txBody>
      </p:sp>
      <p:sp>
        <p:nvSpPr>
          <p:cNvPr id="8" name="Multiplicar 7"/>
          <p:cNvSpPr/>
          <p:nvPr/>
        </p:nvSpPr>
        <p:spPr>
          <a:xfrm>
            <a:off x="3353190" y="4404496"/>
            <a:ext cx="351481" cy="318531"/>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1867"/>
          </a:p>
        </p:txBody>
      </p:sp>
      <p:pic>
        <p:nvPicPr>
          <p:cNvPr id="3" name="Sonido grabado">
            <a:hlinkClick r:id="" action="ppaction://media"/>
            <a:extLst>
              <a:ext uri="{FF2B5EF4-FFF2-40B4-BE49-F238E27FC236}">
                <a16:creationId xmlns:a16="http://schemas.microsoft.com/office/drawing/2014/main" id="{3D728654-B0A0-75D6-4087-934929ADE7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226" y="5702300"/>
            <a:ext cx="609600" cy="609600"/>
          </a:xfrm>
          <a:prstGeom prst="rect">
            <a:avLst/>
          </a:prstGeom>
        </p:spPr>
      </p:pic>
    </p:spTree>
    <p:extLst>
      <p:ext uri="{BB962C8B-B14F-4D97-AF65-F5344CB8AC3E}">
        <p14:creationId xmlns:p14="http://schemas.microsoft.com/office/powerpoint/2010/main" val="68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002060"/>
                </a:solidFill>
              </a:rPr>
              <a:t>Normas de la ordenación onomástica</a:t>
            </a:r>
            <a:endParaRPr lang="es-CR" dirty="0">
              <a:solidFill>
                <a:srgbClr val="002060"/>
              </a:solidFill>
            </a:endParaRPr>
          </a:p>
        </p:txBody>
      </p:sp>
      <p:sp>
        <p:nvSpPr>
          <p:cNvPr id="27650" name="Rectangle 2"/>
          <p:cNvSpPr>
            <a:spLocks noGrp="1" noChangeArrowheads="1"/>
          </p:cNvSpPr>
          <p:nvPr>
            <p:ph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a:bodyPr>
          <a:lstStyle/>
          <a:p>
            <a:pPr marL="603236" indent="-603236" algn="just">
              <a:spcBef>
                <a:spcPts val="700"/>
              </a:spcBef>
              <a:buNone/>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defRPr/>
            </a:pPr>
            <a:r>
              <a:rPr lang="en-GB" altLang="es-CR" sz="2400" b="1" dirty="0">
                <a:solidFill>
                  <a:schemeClr val="tx1">
                    <a:lumMod val="75000"/>
                    <a:lumOff val="25000"/>
                  </a:schemeClr>
                </a:solidFill>
              </a:rPr>
              <a:t>6.   </a:t>
            </a:r>
            <a:r>
              <a:rPr lang="en-GB" altLang="es-CR" sz="2400" dirty="0">
                <a:solidFill>
                  <a:schemeClr val="tx1">
                    <a:lumMod val="75000"/>
                    <a:lumOff val="25000"/>
                  </a:schemeClr>
                </a:solidFill>
              </a:rPr>
              <a:t>Cuando se presentan nombres homólogos, donde coinciden tanto los apellidos como los nombres de dos o más personas, debe establecerse un elemento que los diferencia. Este elemento puede ser la cédula  de identidad. </a:t>
            </a:r>
          </a:p>
          <a:p>
            <a:pPr marL="603236" indent="-603236" algn="just">
              <a:spcBef>
                <a:spcPts val="700"/>
              </a:spcBef>
              <a:buNone/>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defRPr/>
            </a:pPr>
            <a:endParaRPr lang="en-GB" altLang="es-CR" sz="2400" dirty="0">
              <a:solidFill>
                <a:schemeClr val="tx1">
                  <a:lumMod val="75000"/>
                  <a:lumOff val="25000"/>
                </a:schemeClr>
              </a:solidFill>
            </a:endParaRPr>
          </a:p>
          <a:p>
            <a:pPr marL="603236" indent="-603236" algn="just">
              <a:spcBef>
                <a:spcPts val="700"/>
              </a:spcBef>
              <a:buNone/>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defRPr/>
            </a:pPr>
            <a:r>
              <a:rPr lang="en-GB" altLang="es-CR" sz="2400" dirty="0">
                <a:solidFill>
                  <a:schemeClr val="tx1">
                    <a:lumMod val="75000"/>
                    <a:lumOff val="25000"/>
                  </a:schemeClr>
                </a:solidFill>
              </a:rPr>
              <a:t>Ejemplos:</a:t>
            </a:r>
          </a:p>
          <a:p>
            <a:pPr marL="603236" indent="-603236" algn="just">
              <a:spcBef>
                <a:spcPts val="700"/>
              </a:spcBef>
              <a:buNone/>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defRPr/>
            </a:pPr>
            <a:endParaRPr lang="en-GB" altLang="es-CR" sz="2400" dirty="0">
              <a:solidFill>
                <a:schemeClr val="tx1">
                  <a:lumMod val="75000"/>
                  <a:lumOff val="25000"/>
                </a:schemeClr>
              </a:solidFill>
            </a:endParaRPr>
          </a:p>
          <a:p>
            <a:pPr marL="603236" indent="-603236" algn="just">
              <a:spcBef>
                <a:spcPts val="700"/>
              </a:spcBef>
              <a:buNone/>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defRPr/>
            </a:pPr>
            <a:r>
              <a:rPr lang="en-GB" altLang="es-CR" sz="2400" dirty="0">
                <a:solidFill>
                  <a:schemeClr val="tx1">
                    <a:lumMod val="75000"/>
                    <a:lumOff val="25000"/>
                  </a:schemeClr>
                </a:solidFill>
              </a:rPr>
              <a:t>						Mora Mora María Cecilia 1-444-758</a:t>
            </a:r>
          </a:p>
          <a:p>
            <a:pPr marL="603236" indent="-603236" algn="just">
              <a:spcBef>
                <a:spcPts val="700"/>
              </a:spcBef>
              <a:buNone/>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defRPr/>
            </a:pPr>
            <a:r>
              <a:rPr lang="en-GB" altLang="es-CR" sz="2400" dirty="0">
                <a:solidFill>
                  <a:schemeClr val="tx1">
                    <a:lumMod val="75000"/>
                    <a:lumOff val="25000"/>
                  </a:schemeClr>
                </a:solidFill>
              </a:rPr>
              <a:t>						Mora Mora María Cecilia 2-367-456 </a:t>
            </a:r>
          </a:p>
          <a:p>
            <a:pPr marL="603236" indent="-603236" algn="just">
              <a:spcBef>
                <a:spcPts val="700"/>
              </a:spcBef>
              <a:buNone/>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defRPr/>
            </a:pPr>
            <a:r>
              <a:rPr lang="en-GB" altLang="es-CR" sz="2400" dirty="0">
                <a:solidFill>
                  <a:schemeClr val="tx1">
                    <a:lumMod val="75000"/>
                    <a:lumOff val="25000"/>
                  </a:schemeClr>
                </a:solidFill>
              </a:rPr>
              <a:t>						Mora Mora María Cecilia 7-345-576 </a:t>
            </a:r>
          </a:p>
        </p:txBody>
      </p:sp>
      <p:sp>
        <p:nvSpPr>
          <p:cNvPr id="5" name="Rectangle 1"/>
          <p:cNvSpPr txBox="1">
            <a:spLocks noChangeArrowheads="1"/>
          </p:cNvSpPr>
          <p:nvPr/>
        </p:nvSpPr>
        <p:spPr>
          <a:xfrm>
            <a:off x="1703390" y="188913"/>
            <a:ext cx="8893175" cy="1020763"/>
          </a:xfrm>
          <a:prstGeom prst="rect">
            <a:avLst/>
          </a:prstGeom>
        </p:spPr>
        <p:txBody>
          <a:bodyPr lIns="92160" tIns="46080" rIns="92160" bIns="46080" anchor="ctr">
            <a:normAutofit fontScale="97500"/>
          </a:bodyPr>
          <a:lstStyle>
            <a:lvl1pPr algn="ctr" rtl="0" fontAlgn="base">
              <a:lnSpc>
                <a:spcPct val="90000"/>
              </a:lnSpc>
              <a:spcBef>
                <a:spcPct val="0"/>
              </a:spcBef>
              <a:spcAft>
                <a:spcPct val="0"/>
              </a:spcAft>
              <a:defRPr sz="3600" kern="1200" cap="all">
                <a:solidFill>
                  <a:schemeClr val="tx1"/>
                </a:solidFill>
                <a:latin typeface="+mj-lt"/>
                <a:ea typeface="+mj-ea"/>
                <a:cs typeface="+mj-cs"/>
              </a:defRPr>
            </a:lvl1pPr>
            <a:lvl2pPr algn="ctr" rtl="0" fontAlgn="base">
              <a:lnSpc>
                <a:spcPct val="90000"/>
              </a:lnSpc>
              <a:spcBef>
                <a:spcPct val="0"/>
              </a:spcBef>
              <a:spcAft>
                <a:spcPct val="0"/>
              </a:spcAft>
              <a:defRPr sz="3600">
                <a:solidFill>
                  <a:schemeClr val="tx1"/>
                </a:solidFill>
                <a:latin typeface="Tw Cen MT" panose="020B0602020104020603" pitchFamily="34" charset="0"/>
              </a:defRPr>
            </a:lvl2pPr>
            <a:lvl3pPr algn="ctr" rtl="0" fontAlgn="base">
              <a:lnSpc>
                <a:spcPct val="90000"/>
              </a:lnSpc>
              <a:spcBef>
                <a:spcPct val="0"/>
              </a:spcBef>
              <a:spcAft>
                <a:spcPct val="0"/>
              </a:spcAft>
              <a:defRPr sz="3600">
                <a:solidFill>
                  <a:schemeClr val="tx1"/>
                </a:solidFill>
                <a:latin typeface="Tw Cen MT" panose="020B0602020104020603" pitchFamily="34" charset="0"/>
              </a:defRPr>
            </a:lvl3pPr>
            <a:lvl4pPr algn="ctr" rtl="0" fontAlgn="base">
              <a:lnSpc>
                <a:spcPct val="90000"/>
              </a:lnSpc>
              <a:spcBef>
                <a:spcPct val="0"/>
              </a:spcBef>
              <a:spcAft>
                <a:spcPct val="0"/>
              </a:spcAft>
              <a:defRPr sz="3600">
                <a:solidFill>
                  <a:schemeClr val="tx1"/>
                </a:solidFill>
                <a:latin typeface="Tw Cen MT" panose="020B0602020104020603" pitchFamily="34" charset="0"/>
              </a:defRPr>
            </a:lvl4pPr>
            <a:lvl5pPr algn="ctr" rtl="0" fontAlgn="base">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a:lstStyle>
          <a:p>
            <a:pPr defTabSz="914377" fontAlgn="auto">
              <a:spcAft>
                <a:spcPts val="0"/>
              </a:spcAft>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endParaRPr lang="en-GB" sz="4000">
              <a:latin typeface="+mn-lt"/>
            </a:endParaRPr>
          </a:p>
        </p:txBody>
      </p:sp>
      <p:pic>
        <p:nvPicPr>
          <p:cNvPr id="3" name="Sonido grabado">
            <a:hlinkClick r:id="" action="ppaction://media"/>
            <a:extLst>
              <a:ext uri="{FF2B5EF4-FFF2-40B4-BE49-F238E27FC236}">
                <a16:creationId xmlns:a16="http://schemas.microsoft.com/office/drawing/2014/main" id="{501CB035-00D5-5CAA-353F-58B0B5B244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8590" y="5295801"/>
            <a:ext cx="609600" cy="609600"/>
          </a:xfrm>
          <a:prstGeom prst="rect">
            <a:avLst/>
          </a:prstGeom>
        </p:spPr>
      </p:pic>
    </p:spTree>
    <p:extLst>
      <p:ext uri="{BB962C8B-B14F-4D97-AF65-F5344CB8AC3E}">
        <p14:creationId xmlns:p14="http://schemas.microsoft.com/office/powerpoint/2010/main" val="288000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95412997-6966-E4CE-98D2-B3C64BC73772}"/>
              </a:ext>
            </a:extLst>
          </p:cNvPr>
          <p:cNvSpPr txBox="1">
            <a:spLocks/>
          </p:cNvSpPr>
          <p:nvPr/>
        </p:nvSpPr>
        <p:spPr>
          <a:xfrm>
            <a:off x="831850" y="610713"/>
            <a:ext cx="8229600" cy="85725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Play"/>
              <a:buNone/>
              <a:defRPr sz="6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 sz="3600" dirty="0">
                <a:solidFill>
                  <a:srgbClr val="002060"/>
                </a:solidFill>
              </a:rPr>
              <a:t>Tipos de Archivos</a:t>
            </a:r>
          </a:p>
        </p:txBody>
      </p:sp>
      <p:sp>
        <p:nvSpPr>
          <p:cNvPr id="5" name="CuadroTexto 4">
            <a:extLst>
              <a:ext uri="{FF2B5EF4-FFF2-40B4-BE49-F238E27FC236}">
                <a16:creationId xmlns:a16="http://schemas.microsoft.com/office/drawing/2014/main" id="{94114BE7-1B5E-2B54-AC25-692AE92761EC}"/>
              </a:ext>
            </a:extLst>
          </p:cNvPr>
          <p:cNvSpPr txBox="1"/>
          <p:nvPr/>
        </p:nvSpPr>
        <p:spPr>
          <a:xfrm>
            <a:off x="831850" y="1660161"/>
            <a:ext cx="2867492" cy="1015663"/>
          </a:xfrm>
          <a:prstGeom prst="rect">
            <a:avLst/>
          </a:prstGeom>
          <a:noFill/>
        </p:spPr>
        <p:txBody>
          <a:bodyPr wrap="square" rtlCol="0">
            <a:spAutoFit/>
          </a:bodyPr>
          <a:lstStyle/>
          <a:p>
            <a:r>
              <a:rPr lang="es-ES" sz="2000" dirty="0"/>
              <a:t>Artículos 30,31 y 33 del Reglamento a la  Ley 7202.</a:t>
            </a:r>
            <a:endParaRPr lang="es-CR" sz="2000" dirty="0"/>
          </a:p>
        </p:txBody>
      </p:sp>
      <p:graphicFrame>
        <p:nvGraphicFramePr>
          <p:cNvPr id="6" name="1 Diagrama">
            <a:extLst>
              <a:ext uri="{FF2B5EF4-FFF2-40B4-BE49-F238E27FC236}">
                <a16:creationId xmlns:a16="http://schemas.microsoft.com/office/drawing/2014/main" id="{207D49FB-60BF-4381-09CC-0B67B5A6AB61}"/>
              </a:ext>
            </a:extLst>
          </p:cNvPr>
          <p:cNvGraphicFramePr/>
          <p:nvPr>
            <p:extLst>
              <p:ext uri="{D42A27DB-BD31-4B8C-83A1-F6EECF244321}">
                <p14:modId xmlns:p14="http://schemas.microsoft.com/office/powerpoint/2010/main" val="285365001"/>
              </p:ext>
            </p:extLst>
          </p:nvPr>
        </p:nvGraphicFramePr>
        <p:xfrm>
          <a:off x="3699342" y="1660161"/>
          <a:ext cx="6391141" cy="36656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Sonido grabado">
            <a:hlinkClick r:id="" action="ppaction://media"/>
            <a:extLst>
              <a:ext uri="{FF2B5EF4-FFF2-40B4-BE49-F238E27FC236}">
                <a16:creationId xmlns:a16="http://schemas.microsoft.com/office/drawing/2014/main" id="{EA8FFDAD-C2CC-87F2-08EF-DB889A27DD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55996" y="4893039"/>
            <a:ext cx="609600" cy="609600"/>
          </a:xfrm>
          <a:prstGeom prst="rect">
            <a:avLst/>
          </a:prstGeom>
        </p:spPr>
      </p:pic>
    </p:spTree>
    <p:extLst>
      <p:ext uri="{BB962C8B-B14F-4D97-AF65-F5344CB8AC3E}">
        <p14:creationId xmlns:p14="http://schemas.microsoft.com/office/powerpoint/2010/main" val="41935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Autofit/>
          </a:bodyPr>
          <a:lstStyle/>
          <a:p>
            <a:pPr algn="ctr"/>
            <a:r>
              <a:rPr lang="es-CR" sz="8000" b="1" i="1" dirty="0">
                <a:solidFill>
                  <a:schemeClr val="accent2"/>
                </a:solidFill>
              </a:rPr>
              <a:t>Práctica</a:t>
            </a:r>
          </a:p>
        </p:txBody>
      </p:sp>
      <p:sp>
        <p:nvSpPr>
          <p:cNvPr id="65539" name="Rectangle 2"/>
          <p:cNvSpPr>
            <a:spLocks noGrp="1" noChangeArrowheads="1"/>
          </p:cNvSpPr>
          <p:nvPr>
            <p:ph sz="half" idx="1"/>
          </p:nvPr>
        </p:nvSpPr>
        <p:spPr>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fontScale="77500" lnSpcReduction="20000"/>
          </a:bodyPr>
          <a:lstStyle/>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Ana María Rojas Cascante</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Jorge Arturo Pérez Umaña</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Luz Marina De La O Rojas</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Luis Guillermo Vega Ulloa</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Silvia Patricia Astúa Pérez</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Roberto José Mc Donald Duarte </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Roxana Alejandra Espinoza Retana</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r>
              <a:rPr lang="en-GB" altLang="es-CR" dirty="0">
                <a:solidFill>
                  <a:srgbClr val="4A4A49"/>
                </a:solidFill>
              </a:rPr>
              <a:t>Mario Humberto Camacho Valverde    </a:t>
            </a:r>
          </a:p>
          <a:p>
            <a:pPr marL="609585" indent="-609585">
              <a:buFont typeface="Wingdings" panose="05000000000000000000" pitchFamily="2" charset="2"/>
              <a:buAutoNum type="arabicPeriod"/>
              <a:tabLst>
                <a:tab pos="712770" algn="l"/>
                <a:tab pos="1162022" algn="l"/>
                <a:tab pos="1611273" algn="l"/>
                <a:tab pos="2060523" algn="l"/>
                <a:tab pos="2509776" algn="l"/>
                <a:tab pos="2959026" algn="l"/>
                <a:tab pos="3408277" algn="l"/>
                <a:tab pos="3857529" algn="l"/>
                <a:tab pos="4306780" algn="l"/>
                <a:tab pos="4756032" algn="l"/>
                <a:tab pos="5205283" algn="l"/>
                <a:tab pos="5654533" algn="l"/>
                <a:tab pos="6103786" algn="l"/>
                <a:tab pos="6553036" algn="l"/>
                <a:tab pos="7003876" algn="l"/>
                <a:tab pos="7451539" algn="l"/>
                <a:tab pos="7900790" algn="l"/>
                <a:tab pos="8350042" algn="l"/>
                <a:tab pos="8799293" algn="l"/>
                <a:tab pos="9248543" algn="l"/>
              </a:tabLst>
            </a:pPr>
            <a:endParaRPr lang="en-GB" altLang="es-CR" dirty="0"/>
          </a:p>
        </p:txBody>
      </p:sp>
      <p:pic>
        <p:nvPicPr>
          <p:cNvPr id="6" name="Marcador de contenido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092950" y="2802467"/>
            <a:ext cx="3594100" cy="2120900"/>
          </a:xfrm>
        </p:spPr>
      </p:pic>
      <p:sp>
        <p:nvSpPr>
          <p:cNvPr id="3" name="CuadroTexto 2">
            <a:extLst>
              <a:ext uri="{FF2B5EF4-FFF2-40B4-BE49-F238E27FC236}">
                <a16:creationId xmlns:a16="http://schemas.microsoft.com/office/drawing/2014/main" id="{1BFFEB89-5CE2-4B6E-AC77-F7F52590B5DF}"/>
              </a:ext>
            </a:extLst>
          </p:cNvPr>
          <p:cNvSpPr txBox="1"/>
          <p:nvPr/>
        </p:nvSpPr>
        <p:spPr>
          <a:xfrm>
            <a:off x="7639049" y="4990789"/>
            <a:ext cx="3943351" cy="666977"/>
          </a:xfrm>
          <a:prstGeom prst="rect">
            <a:avLst/>
          </a:prstGeom>
          <a:noFill/>
        </p:spPr>
        <p:txBody>
          <a:bodyPr wrap="square" rtlCol="0">
            <a:spAutoFit/>
          </a:bodyPr>
          <a:lstStyle/>
          <a:p>
            <a:r>
              <a:rPr lang="es-ES" sz="1867"/>
              <a:t>NOTA: Solo para introducir conocimiento, no tiene puntaje</a:t>
            </a:r>
            <a:endParaRPr lang="es-CR" sz="1867"/>
          </a:p>
        </p:txBody>
      </p:sp>
      <p:pic>
        <p:nvPicPr>
          <p:cNvPr id="2" name="Sonido grabado">
            <a:hlinkClick r:id="" action="ppaction://media"/>
            <a:extLst>
              <a:ext uri="{FF2B5EF4-FFF2-40B4-BE49-F238E27FC236}">
                <a16:creationId xmlns:a16="http://schemas.microsoft.com/office/drawing/2014/main" id="{4C9FFF09-FC51-ED5B-F027-62EA5C3F9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4075" y="5821364"/>
            <a:ext cx="609600" cy="609600"/>
          </a:xfrm>
          <a:prstGeom prst="rect">
            <a:avLst/>
          </a:prstGeom>
        </p:spPr>
      </p:pic>
    </p:spTree>
    <p:extLst>
      <p:ext uri="{BB962C8B-B14F-4D97-AF65-F5344CB8AC3E}">
        <p14:creationId xmlns:p14="http://schemas.microsoft.com/office/powerpoint/2010/main" val="116083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2"/>
          <p:cNvGraphicFramePr>
            <a:graphicFrameLocks noChangeAspect="1"/>
          </p:cNvGraphicFramePr>
          <p:nvPr/>
        </p:nvGraphicFramePr>
        <p:xfrm>
          <a:off x="2359670" y="1320422"/>
          <a:ext cx="7472661" cy="6154772"/>
        </p:xfrm>
        <a:graphic>
          <a:graphicData uri="http://schemas.openxmlformats.org/presentationml/2006/ole">
            <mc:AlternateContent xmlns:mc="http://schemas.openxmlformats.org/markup-compatibility/2006">
              <mc:Choice xmlns:v="urn:schemas-microsoft-com:vml" Requires="v">
                <p:oleObj name="Document" r:id="rId5" imgW="7053332" imgH="6092941" progId="Word.Document.8">
                  <p:embed/>
                </p:oleObj>
              </mc:Choice>
              <mc:Fallback>
                <p:oleObj name="Document" r:id="rId5" imgW="7053332" imgH="6092941" progId="Word.Document.8">
                  <p:embed/>
                  <p:pic>
                    <p:nvPicPr>
                      <p:cNvPr id="6963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670" y="1320422"/>
                        <a:ext cx="7472661" cy="6154772"/>
                      </a:xfrm>
                      <a:prstGeom prst="rect">
                        <a:avLst/>
                      </a:prstGeom>
                      <a:noFill/>
                      <a:ln>
                        <a:noFill/>
                      </a:ln>
                    </p:spPr>
                  </p:pic>
                </p:oleObj>
              </mc:Fallback>
            </mc:AlternateContent>
          </a:graphicData>
        </a:graphic>
      </p:graphicFrame>
      <p:sp>
        <p:nvSpPr>
          <p:cNvPr id="2" name="Título 1"/>
          <p:cNvSpPr>
            <a:spLocks noGrp="1"/>
          </p:cNvSpPr>
          <p:nvPr>
            <p:ph type="title"/>
          </p:nvPr>
        </p:nvSpPr>
        <p:spPr/>
        <p:txBody>
          <a:bodyPr>
            <a:normAutofit/>
          </a:bodyPr>
          <a:lstStyle/>
          <a:p>
            <a:pPr algn="ctr"/>
            <a:r>
              <a:rPr lang="es-CR" sz="2667" dirty="0"/>
              <a:t>Ejemplo de como se ubicarían los documentos en un archivador</a:t>
            </a:r>
          </a:p>
        </p:txBody>
      </p:sp>
      <p:pic>
        <p:nvPicPr>
          <p:cNvPr id="3" name="Sonido grabado">
            <a:hlinkClick r:id="" action="ppaction://media"/>
            <a:extLst>
              <a:ext uri="{FF2B5EF4-FFF2-40B4-BE49-F238E27FC236}">
                <a16:creationId xmlns:a16="http://schemas.microsoft.com/office/drawing/2014/main" id="{FE2D97B1-7719-E411-3DE6-D7D48FB9E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54869" y="5537578"/>
            <a:ext cx="609600" cy="609600"/>
          </a:xfrm>
          <a:prstGeom prst="rect">
            <a:avLst/>
          </a:prstGeom>
        </p:spPr>
      </p:pic>
    </p:spTree>
    <p:extLst>
      <p:ext uri="{BB962C8B-B14F-4D97-AF65-F5344CB8AC3E}">
        <p14:creationId xmlns:p14="http://schemas.microsoft.com/office/powerpoint/2010/main" val="93023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000" dirty="0">
                <a:latin typeface="+mn-lt"/>
              </a:rPr>
              <a:t>Nombres de instituciones o empresas</a:t>
            </a:r>
          </a:p>
        </p:txBody>
      </p:sp>
      <p:sp>
        <p:nvSpPr>
          <p:cNvPr id="33794" name="Rectangle 2"/>
          <p:cNvSpPr>
            <a:spLocks noGrp="1" noChangeArrowheads="1"/>
          </p:cNvSpPr>
          <p:nvPr>
            <p:ph sz="half" idx="1"/>
          </p:nvPr>
        </p:nvSpPr>
        <p:spPr/>
        <p:txBody>
          <a:bodyPr spcFirstLastPara="1" vert="horz" wrap="square" lIns="90000" tIns="46800" rIns="90000" bIns="46800" rtlCol="0" anchor="t" anchorCtr="0">
            <a:normAutofit lnSpcReduction="10000"/>
          </a:bodyPr>
          <a:lstStyle/>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Se ordena:</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800" dirty="0">
              <a:solidFill>
                <a:schemeClr val="tx1">
                  <a:lumMod val="75000"/>
                  <a:lumOff val="25000"/>
                </a:schemeClr>
              </a:solidFill>
              <a:latin typeface="+mj-lt"/>
            </a:endParaRP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Ministerio de Educación</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Ministerio de Justicia y Paz </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Tienda la Gloria</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Tienda Lillia</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Tienda Regis</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Tienda y Bazar Los Arlequines</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800" dirty="0">
                <a:solidFill>
                  <a:schemeClr val="tx1">
                    <a:lumMod val="75000"/>
                    <a:lumOff val="25000"/>
                  </a:schemeClr>
                </a:solidFill>
                <a:latin typeface="+mj-lt"/>
              </a:rPr>
              <a:t>Tienda y Bazar Los Canastos   </a:t>
            </a: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800" dirty="0">
              <a:solidFill>
                <a:schemeClr val="tx1">
                  <a:lumMod val="75000"/>
                  <a:lumOff val="25000"/>
                </a:schemeClr>
              </a:solidFill>
              <a:latin typeface="+mj-lt"/>
            </a:endParaRPr>
          </a:p>
          <a:p>
            <a:pPr>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800" dirty="0">
              <a:solidFill>
                <a:schemeClr val="tx1">
                  <a:lumMod val="75000"/>
                  <a:lumOff val="25000"/>
                </a:schemeClr>
              </a:solidFill>
              <a:latin typeface="+mj-lt"/>
            </a:endParaRPr>
          </a:p>
        </p:txBody>
      </p:sp>
      <p:pic>
        <p:nvPicPr>
          <p:cNvPr id="3" name="Marcador de contenido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627284" y="1600201"/>
            <a:ext cx="4525433" cy="4525433"/>
          </a:xfrm>
        </p:spPr>
      </p:pic>
      <p:pic>
        <p:nvPicPr>
          <p:cNvPr id="2" name="Sonido grabado">
            <a:hlinkClick r:id="" action="ppaction://media"/>
            <a:extLst>
              <a:ext uri="{FF2B5EF4-FFF2-40B4-BE49-F238E27FC236}">
                <a16:creationId xmlns:a16="http://schemas.microsoft.com/office/drawing/2014/main" id="{1BFCDFF7-95FB-AB22-AE16-D149DC0F54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2484" y="5775413"/>
            <a:ext cx="609600" cy="609600"/>
          </a:xfrm>
          <a:prstGeom prst="rect">
            <a:avLst/>
          </a:prstGeom>
        </p:spPr>
      </p:pic>
    </p:spTree>
    <p:extLst>
      <p:ext uri="{BB962C8B-B14F-4D97-AF65-F5344CB8AC3E}">
        <p14:creationId xmlns:p14="http://schemas.microsoft.com/office/powerpoint/2010/main" val="22524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pPr>
            <a:r>
              <a:rPr lang="en-GB" altLang="es-CR" sz="4000" dirty="0">
                <a:latin typeface="Arial" panose="020B0604020202020204" pitchFamily="34" charset="0"/>
              </a:rPr>
              <a:t>Ordenación toponímica</a:t>
            </a:r>
          </a:p>
        </p:txBody>
      </p:sp>
      <p:sp>
        <p:nvSpPr>
          <p:cNvPr id="46082" name="Rectangle 2"/>
          <p:cNvSpPr>
            <a:spLocks noGrp="1" noChangeArrowheads="1"/>
          </p:cNvSpPr>
          <p:nvPr>
            <p:ph sz="half" idx="1"/>
          </p:nvPr>
        </p:nvSpPr>
        <p:spPr>
          <a:xfrm>
            <a:off x="609600" y="1600202"/>
            <a:ext cx="5486400" cy="4480012"/>
          </a:xfrm>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fontScale="70000" lnSpcReduction="20000"/>
          </a:bodyPr>
          <a:lstStyle/>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latin typeface="+mj-lt"/>
              </a:rPr>
              <a:t> </a:t>
            </a:r>
            <a:r>
              <a:rPr lang="en-GB" b="1" dirty="0">
                <a:solidFill>
                  <a:srgbClr val="002060"/>
                </a:solidFill>
                <a:latin typeface="+mj-lt"/>
              </a:rPr>
              <a:t>Continentes 		</a:t>
            </a:r>
            <a:r>
              <a:rPr lang="en-GB" b="1" dirty="0">
                <a:solidFill>
                  <a:srgbClr val="002060"/>
                </a:solidFill>
              </a:rPr>
              <a:t>Países</a:t>
            </a: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latin typeface="+mj-lt"/>
              </a:rPr>
              <a:t>			</a:t>
            </a: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latin typeface="+mj-lt"/>
              </a:rPr>
              <a:t>Africa			  			          Argentina</a:t>
            </a: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latin typeface="+mj-lt"/>
              </a:rPr>
              <a:t>América			Costa Rica</a:t>
            </a: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latin typeface="+mj-lt"/>
              </a:rPr>
              <a:t>Asia		           	Perú</a:t>
            </a: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latin typeface="+mj-lt"/>
              </a:rPr>
              <a:t>Europa                	         </a:t>
            </a:r>
            <a:r>
              <a:rPr lang="en-GB" dirty="0">
                <a:solidFill>
                  <a:schemeClr val="tx1">
                    <a:lumMod val="75000"/>
                    <a:lumOff val="25000"/>
                  </a:schemeClr>
                </a:solidFill>
              </a:rPr>
              <a:t>Puerto Rico</a:t>
            </a:r>
            <a:endParaRPr lang="en-GB" dirty="0">
              <a:solidFill>
                <a:schemeClr val="tx1">
                  <a:lumMod val="75000"/>
                  <a:lumOff val="25000"/>
                </a:schemeClr>
              </a:solidFill>
              <a:latin typeface="+mj-lt"/>
            </a:endParaRP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rPr>
              <a:t>Oceanía 			    				   			</a:t>
            </a: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dirty="0">
                <a:solidFill>
                  <a:schemeClr val="tx1">
                    <a:lumMod val="75000"/>
                    <a:lumOff val="25000"/>
                  </a:schemeClr>
                </a:solidFill>
                <a:latin typeface="+mj-lt"/>
              </a:rPr>
              <a:t>						</a:t>
            </a:r>
            <a:endParaRPr lang="en-GB" b="1" dirty="0">
              <a:solidFill>
                <a:schemeClr val="tx1">
                  <a:lumMod val="75000"/>
                  <a:lumOff val="25000"/>
                </a:schemeClr>
              </a:solidFill>
              <a:latin typeface="+mj-lt"/>
            </a:endParaRPr>
          </a:p>
          <a:p>
            <a:pPr>
              <a:buNone/>
              <a:tabLst>
                <a:tab pos="336542"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endParaRPr lang="en-GB" b="1" dirty="0">
              <a:solidFill>
                <a:schemeClr val="tx1">
                  <a:lumMod val="75000"/>
                  <a:lumOff val="25000"/>
                </a:schemeClr>
              </a:solidFill>
              <a:latin typeface="+mj-lt"/>
            </a:endParaRPr>
          </a:p>
        </p:txBody>
      </p:sp>
      <p:pic>
        <p:nvPicPr>
          <p:cNvPr id="3" name="Marcador de contenido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381427" y="1600201"/>
            <a:ext cx="5017147" cy="4525433"/>
          </a:xfrm>
        </p:spPr>
      </p:pic>
      <p:pic>
        <p:nvPicPr>
          <p:cNvPr id="2" name="Sonido grabado">
            <a:hlinkClick r:id="" action="ppaction://media"/>
            <a:extLst>
              <a:ext uri="{FF2B5EF4-FFF2-40B4-BE49-F238E27FC236}">
                <a16:creationId xmlns:a16="http://schemas.microsoft.com/office/drawing/2014/main" id="{75E0988D-14B7-E168-F046-BB12B2D502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341" y="5516034"/>
            <a:ext cx="609600" cy="609600"/>
          </a:xfrm>
          <a:prstGeom prst="rect">
            <a:avLst/>
          </a:prstGeom>
        </p:spPr>
      </p:pic>
    </p:spTree>
    <p:extLst>
      <p:ext uri="{BB962C8B-B14F-4D97-AF65-F5344CB8AC3E}">
        <p14:creationId xmlns:p14="http://schemas.microsoft.com/office/powerpoint/2010/main" val="147241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extLst>
              <p:ext uri="{D42A27DB-BD31-4B8C-83A1-F6EECF244321}">
                <p14:modId xmlns:p14="http://schemas.microsoft.com/office/powerpoint/2010/main" val="3278402466"/>
              </p:ext>
            </p:extLst>
          </p:nvPr>
        </p:nvGraphicFramePr>
        <p:xfrm>
          <a:off x="1464011" y="1759318"/>
          <a:ext cx="7035709" cy="6654851"/>
        </p:xfrm>
        <a:graphic>
          <a:graphicData uri="http://schemas.openxmlformats.org/presentationml/2006/ole">
            <mc:AlternateContent xmlns:mc="http://schemas.openxmlformats.org/markup-compatibility/2006">
              <mc:Choice xmlns:v="urn:schemas-microsoft-com:vml" Requires="v">
                <p:oleObj name="Documento" r:id="rId3" imgW="6983604" imgH="6380703" progId="Word.Document.8">
                  <p:embed/>
                </p:oleObj>
              </mc:Choice>
              <mc:Fallback>
                <p:oleObj name="Documento" r:id="rId3" imgW="6983604" imgH="6380703" progId="Word.Document.8">
                  <p:embed/>
                  <p:pic>
                    <p:nvPicPr>
                      <p:cNvPr id="7577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011" y="1759318"/>
                        <a:ext cx="7035709" cy="6654851"/>
                      </a:xfrm>
                      <a:prstGeom prst="rect">
                        <a:avLst/>
                      </a:prstGeom>
                      <a:noFill/>
                      <a:ln>
                        <a:noFill/>
                      </a:ln>
                    </p:spPr>
                  </p:pic>
                </p:oleObj>
              </mc:Fallback>
            </mc:AlternateContent>
          </a:graphicData>
        </a:graphic>
      </p:graphicFrame>
      <p:sp>
        <p:nvSpPr>
          <p:cNvPr id="2" name="Título 1"/>
          <p:cNvSpPr>
            <a:spLocks noGrp="1"/>
          </p:cNvSpPr>
          <p:nvPr>
            <p:ph type="title"/>
          </p:nvPr>
        </p:nvSpPr>
        <p:spPr>
          <a:xfrm>
            <a:off x="609600" y="616318"/>
            <a:ext cx="10972800" cy="1143000"/>
          </a:xfrm>
        </p:spPr>
        <p:txBody>
          <a:bodyPr>
            <a:normAutofit/>
          </a:bodyPr>
          <a:lstStyle/>
          <a:p>
            <a:r>
              <a:rPr lang="es-CR" sz="2667" dirty="0"/>
              <a:t>Ejemplo de  la ubicación de los documentos en un archivador</a:t>
            </a:r>
          </a:p>
        </p:txBody>
      </p:sp>
    </p:spTree>
    <p:extLst>
      <p:ext uri="{BB962C8B-B14F-4D97-AF65-F5344CB8AC3E}">
        <p14:creationId xmlns:p14="http://schemas.microsoft.com/office/powerpoint/2010/main" val="21939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dirty="0">
                <a:latin typeface="+mn-lt"/>
              </a:rPr>
              <a:t>Ordenación numérica</a:t>
            </a:r>
          </a:p>
        </p:txBody>
      </p:sp>
      <p:sp>
        <p:nvSpPr>
          <p:cNvPr id="63490" name="Rectangle 2"/>
          <p:cNvSpPr>
            <a:spLocks noGrp="1" noChangeArrowheads="1"/>
          </p:cNvSpPr>
          <p:nvPr>
            <p:ph sz="half" idx="1"/>
          </p:nvPr>
        </p:nvSpPr>
        <p:spPr>
          <a:xfrm>
            <a:off x="2334054" y="1585787"/>
            <a:ext cx="6903308" cy="4525963"/>
          </a:xfrm>
          <a:extLst>
            <a:ext uri="{909E8E84-426E-40DD-AFC4-6F175D3DCCD1}">
              <a14:hiddenFill xmlns:a14="http://schemas.microsoft.com/office/drawing/2010/main">
                <a:gradFill rotWithShape="0">
                  <a:gsLst>
                    <a:gs pos="0">
                      <a:srgbClr val="000082"/>
                    </a:gs>
                    <a:gs pos="100000">
                      <a:srgbClr val="0047FF"/>
                    </a:gs>
                  </a:gsLst>
                  <a:lin ang="13500000" scaled="1"/>
                </a:gradFill>
              </a14:hiddenFill>
            </a:ext>
          </a:extLst>
        </p:spPr>
        <p:txBody>
          <a:bodyPr spcFirstLastPara="1" vert="horz" wrap="square" lIns="90000" tIns="46800" rIns="90000" bIns="46800" rtlCol="0" anchor="t" anchorCtr="0">
            <a:normAutofit lnSpcReduction="10000"/>
          </a:bodyPr>
          <a:lstStyle/>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1			</a:t>
            </a:r>
            <a:r>
              <a:rPr lang="en-GB" sz="2800">
                <a:solidFill>
                  <a:srgbClr val="FF33CC"/>
                </a:solidFill>
                <a:effectLst>
                  <a:outerShdw blurRad="38100" dist="38100" dir="2700000" algn="tl">
                    <a:srgbClr val="FFFFFF"/>
                  </a:outerShdw>
                </a:effectLst>
                <a:latin typeface="Arial" charset="0"/>
              </a:rPr>
              <a:t>12</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200</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10100</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2			</a:t>
            </a:r>
            <a:r>
              <a:rPr lang="en-GB" sz="2800">
                <a:solidFill>
                  <a:srgbClr val="FF33CC"/>
                </a:solidFill>
                <a:effectLst>
                  <a:outerShdw blurRad="38100" dist="38100" dir="2700000" algn="tl">
                    <a:srgbClr val="FFFFFF"/>
                  </a:outerShdw>
                </a:effectLst>
                <a:latin typeface="Arial" charset="0"/>
              </a:rPr>
              <a:t>23</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301</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21000</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3			</a:t>
            </a:r>
            <a:r>
              <a:rPr lang="en-GB" sz="2800">
                <a:solidFill>
                  <a:srgbClr val="FF33CC"/>
                </a:solidFill>
                <a:effectLst>
                  <a:outerShdw blurRad="38100" dist="38100" dir="2700000" algn="tl">
                    <a:srgbClr val="FFFFFF"/>
                  </a:outerShdw>
                </a:effectLst>
                <a:latin typeface="Arial" charset="0"/>
              </a:rPr>
              <a:t>34</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444</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37800</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4			</a:t>
            </a:r>
            <a:r>
              <a:rPr lang="en-GB" sz="2800">
                <a:solidFill>
                  <a:srgbClr val="FF33CC"/>
                </a:solidFill>
                <a:effectLst>
                  <a:outerShdw blurRad="38100" dist="38100" dir="2700000" algn="tl">
                    <a:srgbClr val="FFFFFF"/>
                  </a:outerShdw>
                </a:effectLst>
                <a:latin typeface="Arial" charset="0"/>
              </a:rPr>
              <a:t>47</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549</a:t>
            </a:r>
            <a:r>
              <a:rPr lang="en-GB" sz="2800">
                <a:solidFill>
                  <a:srgbClr val="CCECFF"/>
                </a:solidFill>
                <a:effectLst>
                  <a:outerShdw blurRad="38100" dist="38100" dir="2700000" algn="tl">
                    <a:srgbClr val="FFFFFF"/>
                  </a:outerShdw>
                </a:effectLst>
                <a:latin typeface="Arial" charset="0"/>
              </a:rPr>
              <a:t>	</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44888</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5			</a:t>
            </a:r>
            <a:r>
              <a:rPr lang="en-GB" sz="2800">
                <a:solidFill>
                  <a:srgbClr val="FF33CC"/>
                </a:solidFill>
                <a:effectLst>
                  <a:outerShdw blurRad="38100" dist="38100" dir="2700000" algn="tl">
                    <a:srgbClr val="FFFFFF"/>
                  </a:outerShdw>
                </a:effectLst>
                <a:latin typeface="Arial" charset="0"/>
              </a:rPr>
              <a:t>55	</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678</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55700</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6			</a:t>
            </a:r>
            <a:r>
              <a:rPr lang="en-GB" sz="2800">
                <a:solidFill>
                  <a:srgbClr val="FF33CC"/>
                </a:solidFill>
                <a:effectLst>
                  <a:outerShdw blurRad="38100" dist="38100" dir="2700000" algn="tl">
                    <a:srgbClr val="FFFFFF"/>
                  </a:outerShdw>
                </a:effectLst>
                <a:latin typeface="Arial" charset="0"/>
              </a:rPr>
              <a:t>67</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777</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66899</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7			</a:t>
            </a:r>
            <a:r>
              <a:rPr lang="en-GB" sz="2800">
                <a:solidFill>
                  <a:srgbClr val="FF33CC"/>
                </a:solidFill>
                <a:effectLst>
                  <a:outerShdw blurRad="38100" dist="38100" dir="2700000" algn="tl">
                    <a:srgbClr val="FFFFFF"/>
                  </a:outerShdw>
                </a:effectLst>
                <a:latin typeface="Arial" charset="0"/>
              </a:rPr>
              <a:t>78	</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883</a:t>
            </a:r>
            <a:r>
              <a:rPr lang="en-GB" sz="2800">
                <a:solidFill>
                  <a:srgbClr val="CCECFF"/>
                </a:solidFill>
                <a:effectLst>
                  <a:outerShdw blurRad="38100" dist="38100" dir="2700000" algn="tl">
                    <a:srgbClr val="FFFFFF"/>
                  </a:outerShdw>
                </a:effectLst>
                <a:latin typeface="Arial" charset="0"/>
              </a:rPr>
              <a:t>	</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73345</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8			</a:t>
            </a:r>
            <a:r>
              <a:rPr lang="en-GB" sz="2800">
                <a:solidFill>
                  <a:srgbClr val="FF33CC"/>
                </a:solidFill>
                <a:effectLst>
                  <a:outerShdw blurRad="38100" dist="38100" dir="2700000" algn="tl">
                    <a:srgbClr val="FFFFFF"/>
                  </a:outerShdw>
                </a:effectLst>
                <a:latin typeface="Arial" charset="0"/>
              </a:rPr>
              <a:t>85	</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967</a:t>
            </a:r>
            <a:r>
              <a:rPr lang="en-GB" sz="2800">
                <a:solidFill>
                  <a:srgbClr val="CCECFF"/>
                </a:solidFill>
                <a:effectLst>
                  <a:outerShdw blurRad="38100" dist="38100" dir="2700000" algn="tl">
                    <a:srgbClr val="FFFFFF"/>
                  </a:outerShdw>
                </a:effectLst>
                <a:latin typeface="Arial" charset="0"/>
              </a:rPr>
              <a:t>	</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84231</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r>
              <a:rPr lang="en-GB" sz="2800">
                <a:solidFill>
                  <a:schemeClr val="tx1">
                    <a:lumMod val="75000"/>
                    <a:lumOff val="25000"/>
                  </a:schemeClr>
                </a:solidFill>
                <a:effectLst>
                  <a:outerShdw blurRad="38100" dist="38100" dir="2700000" algn="tl">
                    <a:srgbClr val="FFFFFF"/>
                  </a:outerShdw>
                </a:effectLst>
                <a:latin typeface="Arial" charset="0"/>
              </a:rPr>
              <a:t>9			</a:t>
            </a:r>
            <a:r>
              <a:rPr lang="en-GB" sz="2800">
                <a:solidFill>
                  <a:srgbClr val="FF33CC"/>
                </a:solidFill>
                <a:effectLst>
                  <a:outerShdw blurRad="38100" dist="38100" dir="2700000" algn="tl">
                    <a:srgbClr val="FFFFFF"/>
                  </a:outerShdw>
                </a:effectLst>
                <a:latin typeface="Arial" charset="0"/>
              </a:rPr>
              <a:t>94</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chemeClr val="accent1">
                    <a:lumMod val="75000"/>
                  </a:schemeClr>
                </a:solidFill>
                <a:effectLst>
                  <a:outerShdw blurRad="38100" dist="38100" dir="2700000" algn="tl">
                    <a:srgbClr val="FFFFFF"/>
                  </a:outerShdw>
                </a:effectLst>
                <a:latin typeface="Arial" charset="0"/>
              </a:rPr>
              <a:t>1000</a:t>
            </a:r>
            <a:r>
              <a:rPr lang="en-GB" sz="2800">
                <a:solidFill>
                  <a:srgbClr val="CCECFF"/>
                </a:solidFill>
                <a:effectLst>
                  <a:outerShdw blurRad="38100" dist="38100" dir="2700000" algn="tl">
                    <a:srgbClr val="FFFFFF"/>
                  </a:outerShdw>
                </a:effectLst>
                <a:latin typeface="Arial" charset="0"/>
              </a:rPr>
              <a:t>	</a:t>
            </a:r>
            <a:r>
              <a:rPr lang="en-GB" sz="2800">
                <a:solidFill>
                  <a:schemeClr val="tx1">
                    <a:lumMod val="75000"/>
                    <a:lumOff val="25000"/>
                  </a:schemeClr>
                </a:solidFill>
                <a:effectLst>
                  <a:outerShdw blurRad="38100" dist="38100" dir="2700000" algn="tl">
                    <a:srgbClr val="FFFFFF"/>
                  </a:outerShdw>
                </a:effectLst>
                <a:latin typeface="Arial" charset="0"/>
              </a:rPr>
              <a:t>	</a:t>
            </a:r>
            <a:r>
              <a:rPr lang="en-GB" sz="2800">
                <a:solidFill>
                  <a:srgbClr val="FF4568"/>
                </a:solidFill>
                <a:effectLst>
                  <a:outerShdw blurRad="38100" dist="38100" dir="2700000" algn="tl">
                    <a:srgbClr val="FFFFFF"/>
                  </a:outerShdw>
                </a:effectLst>
                <a:latin typeface="Arial" charset="0"/>
              </a:rPr>
              <a:t>99657</a:t>
            </a:r>
          </a:p>
          <a:p>
            <a:pPr marL="527037" indent="-527037">
              <a:buNone/>
              <a:tabLst>
                <a:tab pos="527037" algn="l"/>
                <a:tab pos="901677" algn="l"/>
                <a:tab pos="1816055" algn="l"/>
                <a:tab pos="2730432" algn="l"/>
                <a:tab pos="3644809" algn="l"/>
                <a:tab pos="4559186" algn="l"/>
                <a:tab pos="5473563" algn="l"/>
                <a:tab pos="6387940" algn="l"/>
                <a:tab pos="7302317" algn="l"/>
                <a:tab pos="8216695" algn="l"/>
                <a:tab pos="9131072" algn="l"/>
                <a:tab pos="10045449" algn="l"/>
                <a:tab pos="10323255" algn="l"/>
                <a:tab pos="10772505" algn="l"/>
                <a:tab pos="10775681" algn="l"/>
                <a:tab pos="10778856" algn="l"/>
              </a:tabLst>
              <a:defRPr/>
            </a:pPr>
            <a:endParaRPr lang="en-GB" sz="2800">
              <a:solidFill>
                <a:srgbClr val="FF4568"/>
              </a:solidFill>
              <a:effectLst>
                <a:outerShdw blurRad="38100" dist="38100" dir="2700000" algn="tl">
                  <a:srgbClr val="FFFFFF"/>
                </a:outerShdw>
              </a:effectLst>
              <a:latin typeface="Arial" charset="0"/>
            </a:endParaRPr>
          </a:p>
        </p:txBody>
      </p:sp>
      <p:pic>
        <p:nvPicPr>
          <p:cNvPr id="2" name="Sonido grabado">
            <a:hlinkClick r:id="" action="ppaction://media"/>
            <a:extLst>
              <a:ext uri="{FF2B5EF4-FFF2-40B4-BE49-F238E27FC236}">
                <a16:creationId xmlns:a16="http://schemas.microsoft.com/office/drawing/2014/main" id="{3299E8A8-6A82-0F64-F633-55009829ED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1327" y="5806950"/>
            <a:ext cx="609600" cy="609600"/>
          </a:xfrm>
          <a:prstGeom prst="rect">
            <a:avLst/>
          </a:prstGeom>
        </p:spPr>
      </p:pic>
    </p:spTree>
    <p:extLst>
      <p:ext uri="{BB962C8B-B14F-4D97-AF65-F5344CB8AC3E}">
        <p14:creationId xmlns:p14="http://schemas.microsoft.com/office/powerpoint/2010/main" val="420184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p:txBody>
          <a:bodyPr/>
          <a:lstStyle/>
          <a:p>
            <a:r>
              <a:rPr lang="en-GB" dirty="0">
                <a:solidFill>
                  <a:srgbClr val="002060"/>
                </a:solidFill>
              </a:rPr>
              <a:t>Ventajas de la ordenación numérica</a:t>
            </a:r>
          </a:p>
        </p:txBody>
      </p:sp>
      <p:sp>
        <p:nvSpPr>
          <p:cNvPr id="66562" name="Rectangle 2"/>
          <p:cNvSpPr>
            <a:spLocks noGrp="1" noChangeArrowheads="1"/>
          </p:cNvSpPr>
          <p:nvPr>
            <p:ph idx="1"/>
          </p:nvPr>
        </p:nvSpPr>
        <p:spPr/>
        <p:txBody>
          <a:bodyPr/>
          <a:lstStyle/>
          <a:p>
            <a:endParaRPr lang="en-GB" dirty="0">
              <a:solidFill>
                <a:schemeClr val="tx1"/>
              </a:solidFill>
            </a:endParaRPr>
          </a:p>
          <a:p>
            <a:r>
              <a:rPr lang="en-GB" sz="2667" dirty="0" err="1">
                <a:solidFill>
                  <a:schemeClr val="tx1"/>
                </a:solidFill>
              </a:rPr>
              <a:t>Permite</a:t>
            </a:r>
            <a:r>
              <a:rPr lang="en-GB" sz="2667" dirty="0">
                <a:solidFill>
                  <a:schemeClr val="tx1"/>
                </a:solidFill>
              </a:rPr>
              <a:t> </a:t>
            </a:r>
            <a:r>
              <a:rPr lang="en-GB" sz="2667" dirty="0" err="1">
                <a:solidFill>
                  <a:schemeClr val="tx1"/>
                </a:solidFill>
              </a:rPr>
              <a:t>llevar</a:t>
            </a:r>
            <a:r>
              <a:rPr lang="en-GB" sz="2667" dirty="0">
                <a:solidFill>
                  <a:schemeClr val="tx1"/>
                </a:solidFill>
              </a:rPr>
              <a:t> a </a:t>
            </a:r>
            <a:r>
              <a:rPr lang="en-GB" sz="2667" dirty="0" err="1">
                <a:solidFill>
                  <a:schemeClr val="tx1"/>
                </a:solidFill>
              </a:rPr>
              <a:t>cabo</a:t>
            </a:r>
            <a:r>
              <a:rPr lang="en-GB" sz="2667" dirty="0">
                <a:solidFill>
                  <a:schemeClr val="tx1"/>
                </a:solidFill>
              </a:rPr>
              <a:t> </a:t>
            </a:r>
            <a:r>
              <a:rPr lang="en-GB" sz="2667" dirty="0" err="1">
                <a:solidFill>
                  <a:schemeClr val="tx1"/>
                </a:solidFill>
              </a:rPr>
              <a:t>una</a:t>
            </a:r>
            <a:r>
              <a:rPr lang="en-GB" sz="2667" dirty="0">
                <a:solidFill>
                  <a:schemeClr val="tx1"/>
                </a:solidFill>
              </a:rPr>
              <a:t> ordenación exacta.</a:t>
            </a:r>
          </a:p>
          <a:p>
            <a:endParaRPr lang="en-GB" sz="2667" dirty="0">
              <a:solidFill>
                <a:schemeClr val="tx1"/>
              </a:solidFill>
            </a:endParaRPr>
          </a:p>
          <a:p>
            <a:r>
              <a:rPr lang="en-GB" sz="2667" dirty="0" err="1">
                <a:solidFill>
                  <a:schemeClr val="tx1"/>
                </a:solidFill>
              </a:rPr>
              <a:t>Facilita</a:t>
            </a:r>
            <a:r>
              <a:rPr lang="en-GB" sz="2667" dirty="0">
                <a:solidFill>
                  <a:schemeClr val="tx1"/>
                </a:solidFill>
              </a:rPr>
              <a:t> la </a:t>
            </a:r>
            <a:r>
              <a:rPr lang="en-GB" sz="2667" dirty="0" err="1">
                <a:solidFill>
                  <a:schemeClr val="tx1"/>
                </a:solidFill>
              </a:rPr>
              <a:t>colocación</a:t>
            </a:r>
            <a:r>
              <a:rPr lang="en-GB" sz="2667" dirty="0">
                <a:solidFill>
                  <a:schemeClr val="tx1"/>
                </a:solidFill>
              </a:rPr>
              <a:t> de los documentos en la </a:t>
            </a:r>
            <a:r>
              <a:rPr lang="en-GB" sz="2667" dirty="0" err="1">
                <a:solidFill>
                  <a:schemeClr val="tx1"/>
                </a:solidFill>
              </a:rPr>
              <a:t>unidad</a:t>
            </a:r>
            <a:r>
              <a:rPr lang="en-GB" sz="2667" dirty="0">
                <a:solidFill>
                  <a:schemeClr val="tx1"/>
                </a:solidFill>
              </a:rPr>
              <a:t> de </a:t>
            </a:r>
            <a:r>
              <a:rPr lang="en-GB" sz="2667" dirty="0" err="1">
                <a:solidFill>
                  <a:schemeClr val="tx1"/>
                </a:solidFill>
              </a:rPr>
              <a:t>almacenamiento</a:t>
            </a:r>
            <a:r>
              <a:rPr lang="en-GB" sz="2667" dirty="0">
                <a:solidFill>
                  <a:schemeClr val="tx1"/>
                </a:solidFill>
              </a:rPr>
              <a:t>.</a:t>
            </a:r>
          </a:p>
          <a:p>
            <a:endParaRPr lang="en-GB" dirty="0"/>
          </a:p>
          <a:p>
            <a:endParaRPr lang="en-GB" dirty="0"/>
          </a:p>
        </p:txBody>
      </p:sp>
    </p:spTree>
    <p:extLst>
      <p:ext uri="{BB962C8B-B14F-4D97-AF65-F5344CB8AC3E}">
        <p14:creationId xmlns:p14="http://schemas.microsoft.com/office/powerpoint/2010/main" val="3959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altLang="es-CR" sz="3600" dirty="0">
                <a:solidFill>
                  <a:srgbClr val="002060"/>
                </a:solidFill>
              </a:rPr>
              <a:t>Ordenación alfanúmerica</a:t>
            </a:r>
          </a:p>
        </p:txBody>
      </p:sp>
      <p:sp>
        <p:nvSpPr>
          <p:cNvPr id="67586" name="Rectangle 2"/>
          <p:cNvSpPr>
            <a:spLocks noGrp="1" noChangeArrowheads="1"/>
          </p:cNvSpPr>
          <p:nvPr>
            <p:ph sz="half" idx="1"/>
          </p:nvPr>
        </p:nvSpPr>
        <p:spPr>
          <a:ln>
            <a:solidFill>
              <a:schemeClr val="tx1"/>
            </a:solidFill>
            <a:miter lim="800000"/>
            <a:headEnd/>
            <a:tailEnd/>
          </a:ln>
        </p:spPr>
        <p:txBody>
          <a:bodyPr spcFirstLastPara="1" vert="horz" wrap="square" lIns="90000" tIns="46800" rIns="90000" bIns="46800" rtlCol="0" anchor="t" anchorCtr="0">
            <a:normAutofit/>
          </a:bodyPr>
          <a:lstStyle/>
          <a:p>
            <a:pPr marL="0" indent="0"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dirty="0">
                <a:solidFill>
                  <a:srgbClr val="2E2D2C"/>
                </a:solidFill>
              </a:rPr>
              <a:t>Consiste en la combinación de letras  y números para componer los códigos de ordenación.</a:t>
            </a:r>
          </a:p>
          <a:p>
            <a:pPr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800" dirty="0">
              <a:solidFill>
                <a:srgbClr val="2E2D2C"/>
              </a:solidFill>
            </a:endParaRPr>
          </a:p>
          <a:p>
            <a:pPr algn="just">
              <a:lnSpc>
                <a:spcPct val="100000"/>
              </a:lnSpc>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dirty="0">
                <a:solidFill>
                  <a:srgbClr val="2E2D2C"/>
                </a:solidFill>
              </a:rPr>
              <a:t>Por ejemplo en las cartas enviadas</a:t>
            </a:r>
          </a:p>
          <a:p>
            <a:pPr algn="just">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dirty="0">
                <a:solidFill>
                  <a:srgbClr val="2E2D2C"/>
                </a:solidFill>
              </a:rPr>
              <a:t>consecutivas y placas de taxi.</a:t>
            </a:r>
            <a:r>
              <a:rPr lang="en-GB" sz="3600" dirty="0">
                <a:solidFill>
                  <a:srgbClr val="2E2D2C"/>
                </a:solidFill>
              </a:rPr>
              <a:t>    </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dirty="0">
              <a:solidFill>
                <a:schemeClr val="tx1">
                  <a:lumMod val="75000"/>
                  <a:lumOff val="25000"/>
                </a:schemeClr>
              </a:solidFill>
              <a:effectLst>
                <a:outerShdw blurRad="38100" dist="38100" dir="2700000" algn="tl">
                  <a:srgbClr val="FFFFFF"/>
                </a:outerShdw>
              </a:effectLst>
              <a:latin typeface="Arial" charset="0"/>
            </a:endParaRPr>
          </a:p>
        </p:txBody>
      </p:sp>
      <p:sp>
        <p:nvSpPr>
          <p:cNvPr id="67587" name="Rectangle 3"/>
          <p:cNvSpPr>
            <a:spLocks noGrp="1" noChangeArrowheads="1"/>
          </p:cNvSpPr>
          <p:nvPr>
            <p:ph sz="half" idx="2"/>
          </p:nvPr>
        </p:nvSpPr>
        <p:spPr>
          <a:ln>
            <a:solidFill>
              <a:schemeClr val="tx1"/>
            </a:solidFill>
            <a:miter lim="800000"/>
            <a:headEnd/>
            <a:tailEnd/>
          </a:ln>
        </p:spPr>
        <p:txBody>
          <a:bodyPr spcFirstLastPara="1" vert="horz" wrap="square" lIns="90000" tIns="46800" rIns="90000" bIns="46800" rtlCol="0" anchor="t" anchorCtr="0">
            <a:normAutofit/>
          </a:bodyPr>
          <a:lstStyle/>
          <a:p>
            <a:pPr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dirty="0">
                <a:solidFill>
                  <a:srgbClr val="2E2D2C"/>
                </a:solidFill>
                <a:effectLst>
                  <a:outerShdw blurRad="38100" dist="38100" dir="2700000" algn="tl">
                    <a:srgbClr val="FFFFFF"/>
                  </a:outerShdw>
                </a:effectLst>
              </a:rPr>
              <a:t>  </a:t>
            </a:r>
            <a:r>
              <a:rPr lang="en-GB" sz="2400" b="1" dirty="0">
                <a:solidFill>
                  <a:srgbClr val="2E2D2C"/>
                </a:solidFill>
              </a:rPr>
              <a:t>Consecutivo cartas enviadas  </a:t>
            </a:r>
          </a:p>
          <a:p>
            <a:pPr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800" dirty="0">
              <a:solidFill>
                <a:srgbClr val="2E2D2C"/>
              </a:solidFill>
            </a:endParaRPr>
          </a:p>
          <a:p>
            <a:pPr marL="0" indent="0"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b="1" dirty="0">
                <a:solidFill>
                  <a:srgbClr val="2E2D2C"/>
                </a:solidFill>
              </a:rPr>
              <a:t> SD-01-2010</a:t>
            </a:r>
          </a:p>
          <a:p>
            <a:pPr marL="0" indent="0"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b="1" dirty="0">
                <a:solidFill>
                  <a:srgbClr val="2E2D2C"/>
                </a:solidFill>
              </a:rPr>
              <a:t> SD-02-2010</a:t>
            </a:r>
          </a:p>
          <a:p>
            <a:pPr marL="0" indent="0"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b="1" dirty="0">
                <a:solidFill>
                  <a:srgbClr val="2E2D2C"/>
                </a:solidFill>
              </a:rPr>
              <a:t> SD-03-2010</a:t>
            </a:r>
          </a:p>
          <a:p>
            <a:pPr marL="0" indent="0"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sz="2400" b="1" dirty="0">
              <a:solidFill>
                <a:srgbClr val="2E2D2C"/>
              </a:solidFill>
            </a:endParaRPr>
          </a:p>
          <a:p>
            <a:pPr marL="0" indent="0"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b="1" dirty="0">
                <a:solidFill>
                  <a:srgbClr val="2E2D2C"/>
                </a:solidFill>
              </a:rPr>
              <a:t>Placas de taxi</a:t>
            </a:r>
          </a:p>
          <a:p>
            <a:pPr marL="0" indent="0"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sz="2400" b="1" dirty="0">
                <a:solidFill>
                  <a:srgbClr val="2E2D2C"/>
                </a:solidFill>
              </a:rPr>
              <a:t>TH-12</a:t>
            </a:r>
            <a:endParaRPr lang="en-GB" sz="2800" b="1" dirty="0">
              <a:solidFill>
                <a:srgbClr val="2E2D2C"/>
              </a:solidFill>
            </a:endParaRPr>
          </a:p>
        </p:txBody>
      </p:sp>
      <p:pic>
        <p:nvPicPr>
          <p:cNvPr id="3" name="Sonido grabado">
            <a:hlinkClick r:id="" action="ppaction://media"/>
            <a:extLst>
              <a:ext uri="{FF2B5EF4-FFF2-40B4-BE49-F238E27FC236}">
                <a16:creationId xmlns:a16="http://schemas.microsoft.com/office/drawing/2014/main" id="{F2397D78-6EE5-ADFC-D374-CF179C133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881" y="5470613"/>
            <a:ext cx="609600" cy="609600"/>
          </a:xfrm>
          <a:prstGeom prst="rect">
            <a:avLst/>
          </a:prstGeom>
        </p:spPr>
      </p:pic>
    </p:spTree>
    <p:extLst>
      <p:ext uri="{BB962C8B-B14F-4D97-AF65-F5344CB8AC3E}">
        <p14:creationId xmlns:p14="http://schemas.microsoft.com/office/powerpoint/2010/main" val="303781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000" dirty="0">
                <a:solidFill>
                  <a:srgbClr val="002060"/>
                </a:solidFill>
                <a:latin typeface="+mn-lt"/>
              </a:rPr>
              <a:t>Ordenación cronológica</a:t>
            </a:r>
          </a:p>
        </p:txBody>
      </p:sp>
      <p:graphicFrame>
        <p:nvGraphicFramePr>
          <p:cNvPr id="81923" name="Object 2"/>
          <p:cNvGraphicFramePr>
            <a:graphicFrameLocks noChangeAspect="1"/>
          </p:cNvGraphicFramePr>
          <p:nvPr>
            <p:extLst>
              <p:ext uri="{D42A27DB-BD31-4B8C-83A1-F6EECF244321}">
                <p14:modId xmlns:p14="http://schemas.microsoft.com/office/powerpoint/2010/main" val="3082208924"/>
              </p:ext>
            </p:extLst>
          </p:nvPr>
        </p:nvGraphicFramePr>
        <p:xfrm>
          <a:off x="3777520" y="574658"/>
          <a:ext cx="6752668" cy="4711076"/>
        </p:xfrm>
        <a:graphic>
          <a:graphicData uri="http://schemas.openxmlformats.org/presentationml/2006/ole">
            <mc:AlternateContent xmlns:mc="http://schemas.openxmlformats.org/markup-compatibility/2006">
              <mc:Choice xmlns:v="urn:schemas-microsoft-com:vml" Requires="v">
                <p:oleObj name="Document" r:id="rId5" imgW="5739322" imgH="5184694" progId="Word.Document.8">
                  <p:embed/>
                </p:oleObj>
              </mc:Choice>
              <mc:Fallback>
                <p:oleObj name="Document" r:id="rId5" imgW="5739322" imgH="5184694" progId="Word.Document.8">
                  <p:embed/>
                  <p:pic>
                    <p:nvPicPr>
                      <p:cNvPr id="81923" name="Object 2"/>
                      <p:cNvPicPr>
                        <a:picLocks noChangeAspect="1" noChangeArrowheads="1"/>
                      </p:cNvPicPr>
                      <p:nvPr/>
                    </p:nvPicPr>
                    <p:blipFill>
                      <a:blip r:embed="rId6"/>
                      <a:srcRect/>
                      <a:stretch>
                        <a:fillRect/>
                      </a:stretch>
                    </p:blipFill>
                    <p:spPr bwMode="auto">
                      <a:xfrm>
                        <a:off x="3777520" y="574658"/>
                        <a:ext cx="6752668" cy="4711076"/>
                      </a:xfrm>
                      <a:prstGeom prst="rect">
                        <a:avLst/>
                      </a:prstGeom>
                      <a:noFill/>
                      <a:ln>
                        <a:noFill/>
                      </a:ln>
                      <a:effectLst/>
                    </p:spPr>
                  </p:pic>
                </p:oleObj>
              </mc:Fallback>
            </mc:AlternateContent>
          </a:graphicData>
        </a:graphic>
      </p:graphicFrame>
      <p:sp>
        <p:nvSpPr>
          <p:cNvPr id="4" name="CuadroTexto 3">
            <a:extLst>
              <a:ext uri="{FF2B5EF4-FFF2-40B4-BE49-F238E27FC236}">
                <a16:creationId xmlns:a16="http://schemas.microsoft.com/office/drawing/2014/main" id="{73132549-F293-5E9B-6EB0-48C7EE7849A2}"/>
              </a:ext>
            </a:extLst>
          </p:cNvPr>
          <p:cNvSpPr txBox="1"/>
          <p:nvPr/>
        </p:nvSpPr>
        <p:spPr>
          <a:xfrm>
            <a:off x="505918" y="2044084"/>
            <a:ext cx="4081072" cy="2246769"/>
          </a:xfrm>
          <a:prstGeom prst="rect">
            <a:avLst/>
          </a:prstGeom>
          <a:noFill/>
        </p:spPr>
        <p:txBody>
          <a:bodyPr wrap="square">
            <a:spAutoFit/>
          </a:bodyPr>
          <a:lstStyle/>
          <a:p>
            <a:pPr algn="just"/>
            <a:r>
              <a:rPr lang="es-ES" sz="2000" dirty="0"/>
              <a:t>La ordenación cronológica, es aquella en donde ordenamos según la fecha. Generalmente este se realiza de manera ascendente, comenzando con la primera fecha ( más antigua ), hasta la última ( la más reciente ).</a:t>
            </a:r>
          </a:p>
        </p:txBody>
      </p:sp>
      <p:pic>
        <p:nvPicPr>
          <p:cNvPr id="2" name="Sonido grabado">
            <a:hlinkClick r:id="" action="ppaction://media"/>
            <a:extLst>
              <a:ext uri="{FF2B5EF4-FFF2-40B4-BE49-F238E27FC236}">
                <a16:creationId xmlns:a16="http://schemas.microsoft.com/office/drawing/2014/main" id="{7CD51204-9511-20CA-A1EA-6E20A4BCAD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012" y="5285734"/>
            <a:ext cx="609600" cy="609600"/>
          </a:xfrm>
          <a:prstGeom prst="rect">
            <a:avLst/>
          </a:prstGeom>
        </p:spPr>
      </p:pic>
    </p:spTree>
    <p:extLst>
      <p:ext uri="{BB962C8B-B14F-4D97-AF65-F5344CB8AC3E}">
        <p14:creationId xmlns:p14="http://schemas.microsoft.com/office/powerpoint/2010/main" val="309159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p:txBody>
          <a:bodyPr spcFirstLastPara="1" vert="horz" wrap="square" lIns="92160" tIns="46080" rIns="92160" bIns="46080" rtlCol="0" anchor="ctr" anchorCtr="0">
            <a:norm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3200" dirty="0">
                <a:latin typeface="+mn-lt"/>
              </a:rPr>
              <a:t>Ordenación cronológica</a:t>
            </a:r>
          </a:p>
        </p:txBody>
      </p:sp>
      <p:sp>
        <p:nvSpPr>
          <p:cNvPr id="4" name="Marcador de texto 3"/>
          <p:cNvSpPr>
            <a:spLocks noGrp="1"/>
          </p:cNvSpPr>
          <p:nvPr>
            <p:ph idx="1"/>
          </p:nvPr>
        </p:nvSpPr>
        <p:spPr/>
        <p:txBody>
          <a:bodyPr/>
          <a:lstStyle/>
          <a:p>
            <a:r>
              <a:rPr lang="es-CR" dirty="0"/>
              <a:t>Informes de labores anuales</a:t>
            </a:r>
          </a:p>
        </p:txBody>
      </p:sp>
      <p:graphicFrame>
        <p:nvGraphicFramePr>
          <p:cNvPr id="2" name="1 Diagrama"/>
          <p:cNvGraphicFramePr/>
          <p:nvPr>
            <p:extLst>
              <p:ext uri="{D42A27DB-BD31-4B8C-83A1-F6EECF244321}">
                <p14:modId xmlns:p14="http://schemas.microsoft.com/office/powerpoint/2010/main" val="2820018611"/>
              </p:ext>
            </p:extLst>
          </p:nvPr>
        </p:nvGraphicFramePr>
        <p:xfrm>
          <a:off x="2286000" y="2151529"/>
          <a:ext cx="7772400" cy="2447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5DA95A00-78A7-1829-E8C9-8133175AE536}"/>
              </a:ext>
            </a:extLst>
          </p:cNvPr>
          <p:cNvSpPr txBox="1"/>
          <p:nvPr/>
        </p:nvSpPr>
        <p:spPr>
          <a:xfrm>
            <a:off x="508000" y="4801365"/>
            <a:ext cx="7975600" cy="1323439"/>
          </a:xfrm>
          <a:prstGeom prst="rect">
            <a:avLst/>
          </a:prstGeom>
          <a:noFill/>
        </p:spPr>
        <p:txBody>
          <a:bodyPr wrap="square" rtlCol="0">
            <a:spAutoFit/>
          </a:bodyPr>
          <a:lstStyle/>
          <a:p>
            <a:pPr marL="342900" indent="-342900" algn="just">
              <a:buFont typeface="Arial" panose="020B0604020202020204" pitchFamily="34" charset="0"/>
              <a:buChar char="•"/>
            </a:pPr>
            <a:r>
              <a:rPr lang="es-CR" sz="2000" dirty="0"/>
              <a:t>Generalmente en carpetas de unidades documentales simples, archivamos los informes de labores según estos se van generando, por lo que al abrir la carpeta encontramos de primero el más reciente y de último el más viejo.</a:t>
            </a:r>
          </a:p>
        </p:txBody>
      </p:sp>
    </p:spTree>
    <p:extLst>
      <p:ext uri="{BB962C8B-B14F-4D97-AF65-F5344CB8AC3E}">
        <p14:creationId xmlns:p14="http://schemas.microsoft.com/office/powerpoint/2010/main" val="276222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C1318B4-85F7-66C4-F378-52992B0392F2}"/>
              </a:ext>
            </a:extLst>
          </p:cNvPr>
          <p:cNvSpPr>
            <a:spLocks noGrp="1"/>
          </p:cNvSpPr>
          <p:nvPr>
            <p:ph type="ctrTitle"/>
          </p:nvPr>
        </p:nvSpPr>
        <p:spPr>
          <a:xfrm>
            <a:off x="1094282" y="1858780"/>
            <a:ext cx="10003436" cy="2128604"/>
          </a:xfrm>
        </p:spPr>
        <p:txBody>
          <a:bodyPr>
            <a:normAutofit/>
          </a:bodyPr>
          <a:lstStyle/>
          <a:p>
            <a:r>
              <a:rPr lang="es-ES" sz="4000" b="1" dirty="0">
                <a:solidFill>
                  <a:schemeClr val="bg1"/>
                </a:solidFill>
              </a:rPr>
              <a:t>Clasificación | Ordenación </a:t>
            </a:r>
            <a:br>
              <a:rPr lang="es-ES" sz="4000" b="1" dirty="0">
                <a:solidFill>
                  <a:schemeClr val="bg1"/>
                </a:solidFill>
              </a:rPr>
            </a:br>
            <a:r>
              <a:rPr lang="es-ES" sz="4000" b="1" dirty="0">
                <a:solidFill>
                  <a:schemeClr val="bg1"/>
                </a:solidFill>
              </a:rPr>
              <a:t> Diferencias</a:t>
            </a:r>
          </a:p>
        </p:txBody>
      </p:sp>
      <p:pic>
        <p:nvPicPr>
          <p:cNvPr id="3" name="Sonido grabado">
            <a:hlinkClick r:id="" action="ppaction://media"/>
            <a:extLst>
              <a:ext uri="{FF2B5EF4-FFF2-40B4-BE49-F238E27FC236}">
                <a16:creationId xmlns:a16="http://schemas.microsoft.com/office/drawing/2014/main" id="{F03B7673-34BD-3FDF-0AA8-BB0F08EB3F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282" y="5036204"/>
            <a:ext cx="609600" cy="609600"/>
          </a:xfrm>
          <a:prstGeom prst="rect">
            <a:avLst/>
          </a:prstGeom>
        </p:spPr>
      </p:pic>
    </p:spTree>
    <p:extLst>
      <p:ext uri="{BB962C8B-B14F-4D97-AF65-F5344CB8AC3E}">
        <p14:creationId xmlns:p14="http://schemas.microsoft.com/office/powerpoint/2010/main" val="27594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sz="half" idx="1"/>
          </p:nvPr>
        </p:nvSpPr>
        <p:spPr>
          <a:xfrm>
            <a:off x="609600" y="857069"/>
            <a:ext cx="5384800" cy="4525963"/>
          </a:xfrm>
          <a:ln>
            <a:solidFill>
              <a:schemeClr val="tx1"/>
            </a:solidFill>
            <a:miter lim="800000"/>
            <a:headEnd/>
            <a:tailEnd/>
          </a:ln>
          <a:extLst>
            <a:ext uri="{909E8E84-426E-40DD-AFC4-6F175D3DCCD1}">
              <a14:hiddenFill xmlns:a14="http://schemas.microsoft.com/office/drawing/2010/main">
                <a:solidFill>
                  <a:schemeClr val="tx1"/>
                </a:solidFill>
              </a14:hiddenFill>
            </a:ext>
          </a:extLst>
        </p:spPr>
        <p:txBody>
          <a:bodyPr spcFirstLastPara="1" vert="horz" wrap="square" lIns="90000" tIns="46800" rIns="90000" bIns="46800" rtlCol="0" anchor="t" anchorCtr="0">
            <a:normAutofit lnSpcReduction="10000"/>
          </a:bodyPr>
          <a:lstStyle/>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           Ascendente</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altLang="es-CR" sz="2400" dirty="0">
              <a:solidFill>
                <a:schemeClr val="tx1">
                  <a:lumMod val="75000"/>
                  <a:lumOff val="25000"/>
                </a:schemeClr>
              </a:solidFill>
            </a:endParaRP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7 de enero del 2001</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12 de diciembre del 2001</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10 de enero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14 de febrero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4 de abril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15 de mayo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5 de julio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24 de octubre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25 de diciembre del 2002</a:t>
            </a:r>
          </a:p>
        </p:txBody>
      </p:sp>
      <p:sp>
        <p:nvSpPr>
          <p:cNvPr id="37891" name="Rectangle 3"/>
          <p:cNvSpPr>
            <a:spLocks noGrp="1" noChangeArrowheads="1"/>
          </p:cNvSpPr>
          <p:nvPr>
            <p:ph sz="half" idx="2"/>
          </p:nvPr>
        </p:nvSpPr>
        <p:spPr>
          <a:xfrm>
            <a:off x="6197600" y="857069"/>
            <a:ext cx="5384800" cy="4525963"/>
          </a:xfrm>
          <a:ln>
            <a:solidFill>
              <a:schemeClr val="tx1"/>
            </a:solidFill>
            <a:miter lim="800000"/>
            <a:headEnd/>
            <a:tailEnd/>
          </a:ln>
        </p:spPr>
        <p:txBody>
          <a:bodyPr spcFirstLastPara="1" vert="horz" wrap="square" lIns="90000" tIns="46800" rIns="90000" bIns="46800" rtlCol="0" anchor="t" anchorCtr="0">
            <a:normAutofit lnSpcReduction="10000"/>
          </a:bodyPr>
          <a:lstStyle/>
          <a:p>
            <a:pPr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Descendente</a:t>
            </a:r>
          </a:p>
          <a:p>
            <a:pPr algn="ct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endParaRPr lang="en-GB" altLang="es-CR" sz="2400" dirty="0">
              <a:solidFill>
                <a:schemeClr val="tx1">
                  <a:lumMod val="75000"/>
                  <a:lumOff val="25000"/>
                </a:schemeClr>
              </a:solidFill>
            </a:endParaRP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25 de diciembre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24 de octubre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5 de julio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15 de mayo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4 de abril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14 de febrero del 2002</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10 de enero del 2002 </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12 de diciembre del 2001</a:t>
            </a:r>
          </a:p>
          <a:p>
            <a:pPr>
              <a:spcBef>
                <a:spcPts val="700"/>
              </a:spcBef>
              <a:buNone/>
              <a:tabLst>
                <a:tab pos="446077" algn="l"/>
                <a:tab pos="895328" algn="l"/>
                <a:tab pos="1344580" algn="l"/>
                <a:tab pos="1793830" algn="l"/>
                <a:tab pos="2243083" algn="l"/>
                <a:tab pos="2692333" algn="l"/>
                <a:tab pos="3141584" algn="l"/>
                <a:tab pos="3590836" algn="l"/>
                <a:tab pos="4040087" algn="l"/>
                <a:tab pos="4489338" algn="l"/>
                <a:tab pos="4938590" algn="l"/>
                <a:tab pos="5387840" algn="l"/>
                <a:tab pos="5837093" algn="l"/>
                <a:tab pos="6286343" algn="l"/>
                <a:tab pos="6737182" algn="l"/>
                <a:tab pos="7184846" algn="l"/>
                <a:tab pos="7634097" algn="l"/>
                <a:tab pos="8083349" algn="l"/>
                <a:tab pos="8532600" algn="l"/>
                <a:tab pos="8981850" algn="l"/>
              </a:tabLst>
              <a:defRPr/>
            </a:pPr>
            <a:r>
              <a:rPr lang="en-GB" altLang="es-CR" sz="2400" dirty="0">
                <a:solidFill>
                  <a:schemeClr val="tx1">
                    <a:lumMod val="75000"/>
                    <a:lumOff val="25000"/>
                  </a:schemeClr>
                </a:solidFill>
              </a:rPr>
              <a:t>7 de enero del 2001</a:t>
            </a:r>
          </a:p>
        </p:txBody>
      </p:sp>
      <p:pic>
        <p:nvPicPr>
          <p:cNvPr id="2" name="Sonido grabado">
            <a:hlinkClick r:id="" action="ppaction://media"/>
            <a:extLst>
              <a:ext uri="{FF2B5EF4-FFF2-40B4-BE49-F238E27FC236}">
                <a16:creationId xmlns:a16="http://schemas.microsoft.com/office/drawing/2014/main" id="{A6667A7F-DA17-E8EA-B720-7886B4567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5753" y="5696131"/>
            <a:ext cx="609600" cy="609600"/>
          </a:xfrm>
          <a:prstGeom prst="rect">
            <a:avLst/>
          </a:prstGeom>
        </p:spPr>
      </p:pic>
    </p:spTree>
    <p:extLst>
      <p:ext uri="{BB962C8B-B14F-4D97-AF65-F5344CB8AC3E}">
        <p14:creationId xmlns:p14="http://schemas.microsoft.com/office/powerpoint/2010/main" val="63741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CA6E1F-0B3C-9DD9-F372-7F45213C2F79}"/>
              </a:ext>
            </a:extLst>
          </p:cNvPr>
          <p:cNvSpPr>
            <a:spLocks noGrp="1"/>
          </p:cNvSpPr>
          <p:nvPr>
            <p:ph type="title"/>
          </p:nvPr>
        </p:nvSpPr>
        <p:spPr>
          <a:xfrm>
            <a:off x="831850" y="843287"/>
            <a:ext cx="9815830" cy="2082793"/>
          </a:xfrm>
        </p:spPr>
        <p:txBody>
          <a:bodyPr>
            <a:noAutofit/>
          </a:bodyPr>
          <a:lstStyle/>
          <a:p>
            <a:r>
              <a:rPr lang="es-CR" sz="4400" b="1" dirty="0"/>
              <a:t>A continuación:</a:t>
            </a:r>
            <a:br>
              <a:rPr lang="es-CR" sz="4400" b="1" dirty="0"/>
            </a:br>
            <a:r>
              <a:rPr lang="es-CR" sz="4400" b="1" dirty="0"/>
              <a:t>algunas consideraciones en la ordenación de expedientes administrativos</a:t>
            </a:r>
          </a:p>
        </p:txBody>
      </p:sp>
      <p:sp>
        <p:nvSpPr>
          <p:cNvPr id="4" name="Elipse 3">
            <a:extLst>
              <a:ext uri="{FF2B5EF4-FFF2-40B4-BE49-F238E27FC236}">
                <a16:creationId xmlns:a16="http://schemas.microsoft.com/office/drawing/2014/main" id="{8DFB7030-0000-9C30-D59E-1683880B6E0D}"/>
              </a:ext>
            </a:extLst>
          </p:cNvPr>
          <p:cNvSpPr/>
          <p:nvPr/>
        </p:nvSpPr>
        <p:spPr>
          <a:xfrm>
            <a:off x="6949440" y="3429000"/>
            <a:ext cx="4124960" cy="25857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buClr>
                <a:schemeClr val="dk1"/>
              </a:buClr>
              <a:buSzPts val="4400"/>
            </a:pPr>
            <a:r>
              <a:rPr lang="es-ES" sz="1800" dirty="0">
                <a:solidFill>
                  <a:schemeClr val="bg1"/>
                </a:solidFill>
                <a:latin typeface="Play"/>
                <a:sym typeface="Play"/>
              </a:rPr>
              <a:t>Este tema lo verán a profundidad en el curso sobre Lineamientos de expedientes administrativos, impartido por el Archivo Nacional.</a:t>
            </a:r>
            <a:endParaRPr lang="es-CR" sz="1800" dirty="0">
              <a:solidFill>
                <a:schemeClr val="bg1"/>
              </a:solidFill>
              <a:latin typeface="Play"/>
              <a:sym typeface="Play"/>
            </a:endParaRPr>
          </a:p>
        </p:txBody>
      </p:sp>
    </p:spTree>
    <p:extLst>
      <p:ext uri="{BB962C8B-B14F-4D97-AF65-F5344CB8AC3E}">
        <p14:creationId xmlns:p14="http://schemas.microsoft.com/office/powerpoint/2010/main" val="4090217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sz="4000" dirty="0">
                <a:solidFill>
                  <a:srgbClr val="002060"/>
                </a:solidFill>
                <a:latin typeface="+mn-lt"/>
              </a:rPr>
              <a:t>Ordenación</a:t>
            </a:r>
          </a:p>
        </p:txBody>
      </p:sp>
      <p:sp>
        <p:nvSpPr>
          <p:cNvPr id="3" name="2 Marcador de contenido"/>
          <p:cNvSpPr>
            <a:spLocks noGrp="1"/>
          </p:cNvSpPr>
          <p:nvPr>
            <p:ph sz="half" idx="1"/>
          </p:nvPr>
        </p:nvSpPr>
        <p:spPr/>
        <p:txBody>
          <a:bodyPr>
            <a:noAutofit/>
          </a:bodyPr>
          <a:lstStyle/>
          <a:p>
            <a:pPr marL="0" indent="0" algn="just">
              <a:lnSpc>
                <a:spcPct val="100000"/>
              </a:lnSpc>
              <a:spcBef>
                <a:spcPts val="600"/>
              </a:spcBef>
              <a:buNone/>
            </a:pPr>
            <a:r>
              <a:rPr lang="es-CR" sz="2600" u="sng" dirty="0"/>
              <a:t>Los expedientes administrativos </a:t>
            </a:r>
            <a:r>
              <a:rPr lang="es-CR" sz="2600" dirty="0"/>
              <a:t>deben ser compaginados </a:t>
            </a:r>
            <a:r>
              <a:rPr lang="es-CR" sz="2600" u="sng" dirty="0"/>
              <a:t>siguiendo el orden cronológico de los actos </a:t>
            </a:r>
            <a:r>
              <a:rPr lang="es-CR" sz="2600" dirty="0"/>
              <a:t>y trámites del procedimiento, lo cual implica que las actuaciones deben incorporarse en forma </a:t>
            </a:r>
            <a:r>
              <a:rPr lang="es-CR" sz="2600" u="sng" dirty="0"/>
              <a:t>correlativa o en sucesión inmediata </a:t>
            </a:r>
            <a:r>
              <a:rPr lang="es-CR" sz="2600" dirty="0"/>
              <a:t>con inclusión de toda la documentación recibida en orden cronológico.</a:t>
            </a:r>
          </a:p>
        </p:txBody>
      </p:sp>
      <p:pic>
        <p:nvPicPr>
          <p:cNvPr id="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27284" y="1600201"/>
            <a:ext cx="4525433" cy="452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4 CuadroTexto"/>
          <p:cNvSpPr txBox="1"/>
          <p:nvPr/>
        </p:nvSpPr>
        <p:spPr>
          <a:xfrm>
            <a:off x="6819087" y="3040934"/>
            <a:ext cx="4333629" cy="2616294"/>
          </a:xfrm>
          <a:prstGeom prst="rect">
            <a:avLst/>
          </a:prstGeom>
          <a:noFill/>
        </p:spPr>
        <p:txBody>
          <a:bodyPr wrap="square" rtlCol="0">
            <a:spAutoFit/>
          </a:bodyPr>
          <a:lstStyle/>
          <a:p>
            <a:r>
              <a:rPr lang="es-CR" sz="1200"/>
              <a:t>Dirección General del Archivo Nacional</a:t>
            </a:r>
          </a:p>
          <a:p>
            <a:r>
              <a:rPr lang="es-CR" sz="1200"/>
              <a:t>Comisión Nacional de Selección y Eliminación de Documentos</a:t>
            </a:r>
          </a:p>
          <a:p>
            <a:pPr>
              <a:lnSpc>
                <a:spcPct val="50000"/>
              </a:lnSpc>
            </a:pPr>
            <a:endParaRPr lang="es-CR" sz="1200"/>
          </a:p>
          <a:p>
            <a:r>
              <a:rPr lang="es-CR" sz="1200"/>
              <a:t>Trámite de valoración N°: 010-2014</a:t>
            </a:r>
          </a:p>
          <a:p>
            <a:r>
              <a:rPr lang="es-CR" sz="1200"/>
              <a:t>Institución: Registro Nacional</a:t>
            </a:r>
          </a:p>
          <a:p>
            <a:r>
              <a:rPr lang="es-CR" sz="1200"/>
              <a:t>Fecha de apertura:  02-03-2014</a:t>
            </a:r>
          </a:p>
          <a:p>
            <a:r>
              <a:rPr lang="es-CR" sz="1200"/>
              <a:t>Fecha de cierre: 06-05-2014</a:t>
            </a:r>
          </a:p>
          <a:p>
            <a:pPr>
              <a:lnSpc>
                <a:spcPct val="50000"/>
              </a:lnSpc>
            </a:pPr>
            <a:endParaRPr lang="es-CR" sz="1200"/>
          </a:p>
          <a:p>
            <a:r>
              <a:rPr lang="es-CR" sz="1200"/>
              <a:t>Código de clasificación: AN-CNSED-RN-010-2014</a:t>
            </a:r>
          </a:p>
          <a:p>
            <a:endParaRPr lang="es-CR" sz="1867"/>
          </a:p>
          <a:p>
            <a:endParaRPr lang="es-CR" sz="1867"/>
          </a:p>
          <a:p>
            <a:endParaRPr lang="es-CR" sz="1867"/>
          </a:p>
        </p:txBody>
      </p:sp>
      <p:sp>
        <p:nvSpPr>
          <p:cNvPr id="11" name="3 CuadroTexto"/>
          <p:cNvSpPr txBox="1"/>
          <p:nvPr/>
        </p:nvSpPr>
        <p:spPr>
          <a:xfrm>
            <a:off x="9313858" y="2387669"/>
            <a:ext cx="1280001" cy="523220"/>
          </a:xfrm>
          <a:prstGeom prst="rect">
            <a:avLst/>
          </a:prstGeom>
          <a:solidFill>
            <a:schemeClr val="bg1"/>
          </a:solidFill>
          <a:ln>
            <a:solidFill>
              <a:srgbClr val="FF0000"/>
            </a:solidFill>
          </a:ln>
        </p:spPr>
        <p:txBody>
          <a:bodyPr wrap="square" rtlCol="0">
            <a:spAutoFit/>
          </a:bodyPr>
          <a:lstStyle/>
          <a:p>
            <a:pPr algn="ctr"/>
            <a:r>
              <a:rPr lang="es-CR"/>
              <a:t>AN-CNSED-RN-010-2014</a:t>
            </a:r>
          </a:p>
        </p:txBody>
      </p:sp>
    </p:spTree>
    <p:extLst>
      <p:ext uri="{BB962C8B-B14F-4D97-AF65-F5344CB8AC3E}">
        <p14:creationId xmlns:p14="http://schemas.microsoft.com/office/powerpoint/2010/main" val="9678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p:txBody>
          <a:bodyPr>
            <a:normAutofit/>
          </a:bodyPr>
          <a:lstStyle/>
          <a:p>
            <a:r>
              <a:rPr lang="es-CR" sz="4000">
                <a:latin typeface="+mn-lt"/>
              </a:rPr>
              <a:t>Ordenación</a:t>
            </a:r>
          </a:p>
        </p:txBody>
      </p:sp>
      <p:sp>
        <p:nvSpPr>
          <p:cNvPr id="3" name="2 Marcador de contenido"/>
          <p:cNvSpPr>
            <a:spLocks noGrp="1"/>
          </p:cNvSpPr>
          <p:nvPr>
            <p:ph sz="half" idx="1"/>
          </p:nvPr>
        </p:nvSpPr>
        <p:spPr/>
        <p:txBody>
          <a:bodyPr>
            <a:noAutofit/>
          </a:bodyPr>
          <a:lstStyle/>
          <a:p>
            <a:pPr marL="0" indent="0" algn="just">
              <a:buNone/>
            </a:pPr>
            <a:r>
              <a:rPr lang="es-CR" sz="3200"/>
              <a:t>Los documentos deben numerarse en el ángulo superior derecho de cada hoja, en orden consecutivo y ascendente, y constituyen los folios del expediente. Esta numeración únicamente en casos excepcionales podrá ser corregida</a:t>
            </a:r>
          </a:p>
        </p:txBody>
      </p:sp>
      <p:sp>
        <p:nvSpPr>
          <p:cNvPr id="2" name="Marcador de contenido 1"/>
          <p:cNvSpPr>
            <a:spLocks noGrp="1"/>
          </p:cNvSpPr>
          <p:nvPr>
            <p:ph sz="half" idx="2"/>
          </p:nvPr>
        </p:nvSpPr>
        <p:spPr/>
        <p:txBody>
          <a:bodyPr/>
          <a:lstStyle/>
          <a:p>
            <a:endParaRPr lang="es-C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14451"/>
          <a:stretch/>
        </p:blipFill>
        <p:spPr bwMode="auto">
          <a:xfrm>
            <a:off x="6308744" y="1163282"/>
            <a:ext cx="5273657" cy="434747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386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p:txBody>
          <a:bodyPr>
            <a:normAutofit/>
          </a:bodyPr>
          <a:lstStyle/>
          <a:p>
            <a:r>
              <a:rPr lang="es-CR" sz="4000" dirty="0">
                <a:solidFill>
                  <a:srgbClr val="002060"/>
                </a:solidFill>
              </a:rPr>
              <a:t>Ordenación</a:t>
            </a:r>
          </a:p>
        </p:txBody>
      </p:sp>
      <p:sp>
        <p:nvSpPr>
          <p:cNvPr id="3" name="2 Marcador de contenido"/>
          <p:cNvSpPr>
            <a:spLocks noGrp="1"/>
          </p:cNvSpPr>
          <p:nvPr>
            <p:ph idx="1"/>
          </p:nvPr>
        </p:nvSpPr>
        <p:spPr/>
        <p:txBody>
          <a:bodyPr>
            <a:normAutofit/>
          </a:bodyPr>
          <a:lstStyle/>
          <a:p>
            <a:pPr algn="just"/>
            <a:r>
              <a:rPr lang="es-CR" sz="2400" dirty="0"/>
              <a:t>La numeración del expediente debe seguir un orden cronológico ascendente: </a:t>
            </a:r>
          </a:p>
          <a:p>
            <a:pPr marL="50800" indent="0">
              <a:buNone/>
            </a:pPr>
            <a:endParaRPr lang="es-CR" sz="2400" dirty="0"/>
          </a:p>
          <a:p>
            <a:pPr algn="just"/>
            <a:r>
              <a:rPr lang="es-CR" sz="2400" dirty="0"/>
              <a:t>Los documentos más antiguos (salvo que aparezcan adjuntos a un acto procedimental posterior) tengan la numeración más baja y viceversa</a:t>
            </a:r>
          </a:p>
          <a:p>
            <a:pPr marL="0" indent="0">
              <a:buNone/>
            </a:pPr>
            <a:endParaRPr lang="es-CR" sz="2400" dirty="0"/>
          </a:p>
          <a:p>
            <a:pPr algn="just"/>
            <a:r>
              <a:rPr lang="es-CR" sz="2400" dirty="0"/>
              <a:t>Al abrir el expediente debe aparecer el folio con la numeración más baja y no a la inversa</a:t>
            </a:r>
          </a:p>
        </p:txBody>
      </p:sp>
    </p:spTree>
    <p:extLst>
      <p:ext uri="{BB962C8B-B14F-4D97-AF65-F5344CB8AC3E}">
        <p14:creationId xmlns:p14="http://schemas.microsoft.com/office/powerpoint/2010/main" val="292497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138615" y="1122364"/>
          <a:ext cx="5600700" cy="4532313"/>
        </p:xfrm>
        <a:graphic>
          <a:graphicData uri="http://schemas.openxmlformats.org/presentationml/2006/ole">
            <mc:AlternateContent xmlns:mc="http://schemas.openxmlformats.org/markup-compatibility/2006">
              <mc:Choice xmlns:v="urn:schemas-microsoft-com:vml" Requires="v">
                <p:oleObj name="Documento" r:id="rId3" imgW="5957740" imgH="3242821" progId="Word.Document.8">
                  <p:embed/>
                </p:oleObj>
              </mc:Choice>
              <mc:Fallback>
                <p:oleObj name="Documento" r:id="rId3" imgW="5957740" imgH="3242821" progId="Word.Document.8">
                  <p:embed/>
                  <p:pic>
                    <p:nvPicPr>
                      <p:cNvPr id="839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15" y="1122364"/>
                        <a:ext cx="5600700" cy="453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Rectangle 1"/>
          <p:cNvSpPr txBox="1">
            <a:spLocks noChangeArrowheads="1"/>
          </p:cNvSpPr>
          <p:nvPr/>
        </p:nvSpPr>
        <p:spPr bwMode="auto">
          <a:xfrm>
            <a:off x="1703388" y="1122363"/>
            <a:ext cx="7777163"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60" tIns="46080" rIns="92160" bIns="46080" anchor="ctr"/>
          <a:lst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imes New Roman" pitchFamily="18" charset="0"/>
                <a:cs typeface="Times New Roman" pitchFamily="18" charset="0"/>
              </a:defRPr>
            </a:lvl2pPr>
            <a:lvl3pPr algn="r" rtl="0" fontAlgn="base">
              <a:spcBef>
                <a:spcPct val="0"/>
              </a:spcBef>
              <a:spcAft>
                <a:spcPct val="0"/>
              </a:spcAft>
              <a:defRPr sz="4400" i="1">
                <a:solidFill>
                  <a:schemeClr val="tx2"/>
                </a:solidFill>
                <a:latin typeface="Times New Roman" pitchFamily="18" charset="0"/>
                <a:cs typeface="Times New Roman" pitchFamily="18" charset="0"/>
              </a:defRPr>
            </a:lvl3pPr>
            <a:lvl4pPr algn="r" rtl="0" fontAlgn="base">
              <a:spcBef>
                <a:spcPct val="0"/>
              </a:spcBef>
              <a:spcAft>
                <a:spcPct val="0"/>
              </a:spcAft>
              <a:defRPr sz="4400" i="1">
                <a:solidFill>
                  <a:schemeClr val="tx2"/>
                </a:solidFill>
                <a:latin typeface="Times New Roman" pitchFamily="18" charset="0"/>
                <a:cs typeface="Times New Roman" pitchFamily="18" charset="0"/>
              </a:defRPr>
            </a:lvl4pPr>
            <a:lvl5pPr algn="r" rtl="0" fontAlgn="base">
              <a:spcBef>
                <a:spcPct val="0"/>
              </a:spcBef>
              <a:spcAft>
                <a:spcPct val="0"/>
              </a:spcAft>
              <a:defRPr sz="4400" i="1">
                <a:solidFill>
                  <a:schemeClr val="tx2"/>
                </a:solidFill>
                <a:latin typeface="Times New Roman" pitchFamily="18" charset="0"/>
                <a:cs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cs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cs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cs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cs typeface="Times New Roman" pitchFamily="18" charset="0"/>
              </a:defRPr>
            </a:lvl9pPr>
          </a:lstStyle>
          <a:p>
            <a:pPr algn="l" defTabSz="914377">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endParaRPr lang="en-GB" sz="2000">
              <a:solidFill>
                <a:schemeClr val="tx1"/>
              </a:solidFill>
              <a:latin typeface="+mn-lt"/>
            </a:endParaRPr>
          </a:p>
        </p:txBody>
      </p:sp>
      <p:sp>
        <p:nvSpPr>
          <p:cNvPr id="6" name="Título 5"/>
          <p:cNvSpPr>
            <a:spLocks noGrp="1"/>
          </p:cNvSpPr>
          <p:nvPr>
            <p:ph type="title"/>
          </p:nvPr>
        </p:nvSpPr>
        <p:spPr/>
        <p:txBody>
          <a:bodyPr>
            <a:normAutofit fontScale="90000"/>
          </a:bodyPr>
          <a:lstStyle/>
          <a:p>
            <a:r>
              <a:rPr lang="en-GB" dirty="0"/>
              <a:t>Ordenación</a:t>
            </a:r>
            <a:r>
              <a:rPr lang="en-GB" sz="4267" dirty="0"/>
              <a:t> </a:t>
            </a:r>
            <a:r>
              <a:rPr lang="en-GB" dirty="0"/>
              <a:t>cronológica (</a:t>
            </a:r>
            <a:r>
              <a:rPr lang="en-GB" dirty="0" err="1"/>
              <a:t>expedientes</a:t>
            </a:r>
            <a:r>
              <a:rPr lang="en-GB" dirty="0"/>
              <a:t> administrativos)</a:t>
            </a:r>
            <a:endParaRPr lang="es-CR" dirty="0"/>
          </a:p>
        </p:txBody>
      </p:sp>
      <p:sp>
        <p:nvSpPr>
          <p:cNvPr id="7" name="Marcador de contenido 6"/>
          <p:cNvSpPr>
            <a:spLocks noGrp="1"/>
          </p:cNvSpPr>
          <p:nvPr>
            <p:ph sz="half" idx="1"/>
          </p:nvPr>
        </p:nvSpPr>
        <p:spPr/>
        <p:txBody>
          <a:bodyPr>
            <a:normAutofit fontScale="25000" lnSpcReduction="20000"/>
          </a:bodyPr>
          <a:lstStyle/>
          <a:p>
            <a:endParaRPr lang="es-CR"/>
          </a:p>
        </p:txBody>
      </p:sp>
      <p:sp>
        <p:nvSpPr>
          <p:cNvPr id="8" name="Marcador de contenido 7"/>
          <p:cNvSpPr>
            <a:spLocks noGrp="1"/>
          </p:cNvSpPr>
          <p:nvPr>
            <p:ph sz="half" idx="2"/>
          </p:nvPr>
        </p:nvSpPr>
        <p:spPr/>
        <p:txBody>
          <a:bodyPr>
            <a:normAutofit fontScale="25000" lnSpcReduction="20000"/>
          </a:bodyPr>
          <a:lstStyle/>
          <a:p>
            <a:pPr marL="0" indent="0">
              <a:buNone/>
            </a:pPr>
            <a:r>
              <a:rPr lang="es-MX" sz="6400" b="1" dirty="0"/>
              <a:t>Dictamen de la Procuraduría General de la República </a:t>
            </a:r>
          </a:p>
          <a:p>
            <a:pPr marL="0" indent="0">
              <a:buNone/>
            </a:pPr>
            <a:r>
              <a:rPr lang="es-MX" sz="6400" b="1" dirty="0"/>
              <a:t>C-363-2008</a:t>
            </a:r>
            <a:r>
              <a:rPr lang="es-MX" sz="6400" dirty="0"/>
              <a:t>  </a:t>
            </a:r>
            <a:r>
              <a:rPr lang="es-MX" sz="6400" b="1" dirty="0"/>
              <a:t>de</a:t>
            </a:r>
            <a:r>
              <a:rPr lang="es-MX" sz="6400" dirty="0"/>
              <a:t> </a:t>
            </a:r>
            <a:r>
              <a:rPr lang="es-MX" sz="6400" b="1" dirty="0"/>
              <a:t>07 de octubre de 2008</a:t>
            </a:r>
            <a:r>
              <a:rPr lang="es-MX" sz="6400" dirty="0"/>
              <a:t> </a:t>
            </a:r>
            <a:endParaRPr lang="es-CR" sz="6400" dirty="0"/>
          </a:p>
          <a:p>
            <a:pPr marL="0" indent="0">
              <a:buNone/>
            </a:pPr>
            <a:endParaRPr lang="es-MX" sz="6400" u="sng" dirty="0"/>
          </a:p>
          <a:p>
            <a:pPr indent="406400" algn="just">
              <a:lnSpc>
                <a:spcPct val="120000"/>
              </a:lnSpc>
            </a:pPr>
            <a:r>
              <a:rPr lang="es-MX" sz="6400" u="sng" dirty="0"/>
              <a:t>Sobre el orden del expediente y su foliatura:</a:t>
            </a:r>
            <a:r>
              <a:rPr lang="es-MX" sz="6400" dirty="0"/>
              <a:t> La numeración del expediente debe seguir un orden cronológico, de manera tal que los documentos más antiguos (salvo que aparezcan adjuntos a un acto </a:t>
            </a:r>
            <a:r>
              <a:rPr lang="es-MX" sz="6400" dirty="0" err="1"/>
              <a:t>procedimiental</a:t>
            </a:r>
            <a:r>
              <a:rPr lang="es-MX" sz="6400" dirty="0"/>
              <a:t> posterior) tengan la numeración más baja y viceversa.  Del mismo modo, el orden debe ser ascendente, de forma tal que al abrir el expediente aparezca el folio con la numeración más baja y no a la inversa como ocurre en este caso, pues el primer documento foliado que aparece al abrir el expediente tiene el número 242. </a:t>
            </a:r>
            <a:endParaRPr lang="es-CR" sz="6400" dirty="0"/>
          </a:p>
          <a:p>
            <a:pPr marL="0" indent="0">
              <a:buNone/>
            </a:pPr>
            <a:r>
              <a:rPr lang="es-MX" sz="6400" dirty="0"/>
              <a:t> </a:t>
            </a:r>
            <a:endParaRPr lang="es-CR" sz="6400" dirty="0"/>
          </a:p>
          <a:p>
            <a:endParaRPr lang="es-CR" dirty="0"/>
          </a:p>
        </p:txBody>
      </p:sp>
    </p:spTree>
    <p:extLst>
      <p:ext uri="{BB962C8B-B14F-4D97-AF65-F5344CB8AC3E}">
        <p14:creationId xmlns:p14="http://schemas.microsoft.com/office/powerpoint/2010/main" val="1586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2E94192-3833-C335-678A-087CC812DA3A}"/>
              </a:ext>
            </a:extLst>
          </p:cNvPr>
          <p:cNvSpPr>
            <a:spLocks noGrp="1"/>
          </p:cNvSpPr>
          <p:nvPr>
            <p:ph type="title"/>
          </p:nvPr>
        </p:nvSpPr>
        <p:spPr>
          <a:xfrm>
            <a:off x="609600" y="406400"/>
            <a:ext cx="10972800" cy="1828800"/>
          </a:xfrm>
        </p:spPr>
        <p:txBody>
          <a:bodyPr>
            <a:normAutofit/>
          </a:bodyPr>
          <a:lstStyle/>
          <a:p>
            <a:r>
              <a:rPr lang="es-CR" sz="4800" dirty="0"/>
              <a:t>Consideraciones de los métodos de ordenación en los SGDEA</a:t>
            </a:r>
          </a:p>
        </p:txBody>
      </p:sp>
      <p:sp>
        <p:nvSpPr>
          <p:cNvPr id="3" name="CuadroTexto 2">
            <a:extLst>
              <a:ext uri="{FF2B5EF4-FFF2-40B4-BE49-F238E27FC236}">
                <a16:creationId xmlns:a16="http://schemas.microsoft.com/office/drawing/2014/main" id="{33224AE5-5682-B011-299C-577D1C6A1854}"/>
              </a:ext>
            </a:extLst>
          </p:cNvPr>
          <p:cNvSpPr txBox="1"/>
          <p:nvPr/>
        </p:nvSpPr>
        <p:spPr>
          <a:xfrm>
            <a:off x="609600" y="2235200"/>
            <a:ext cx="2397760" cy="830997"/>
          </a:xfrm>
          <a:prstGeom prst="rect">
            <a:avLst/>
          </a:prstGeom>
          <a:solidFill>
            <a:schemeClr val="accent5">
              <a:lumMod val="20000"/>
              <a:lumOff val="80000"/>
            </a:schemeClr>
          </a:solidFill>
          <a:ln>
            <a:solidFill>
              <a:srgbClr val="002060"/>
            </a:solidFill>
          </a:ln>
        </p:spPr>
        <p:txBody>
          <a:bodyPr wrap="square" rtlCol="0">
            <a:spAutoFit/>
          </a:bodyPr>
          <a:lstStyle/>
          <a:p>
            <a:pPr algn="just"/>
            <a:r>
              <a:rPr lang="es-CR" sz="2400" dirty="0">
                <a:solidFill>
                  <a:schemeClr val="bg2"/>
                </a:solidFill>
                <a:latin typeface="Play"/>
              </a:rPr>
              <a:t>Funciona de manera diferente</a:t>
            </a:r>
          </a:p>
        </p:txBody>
      </p:sp>
      <p:cxnSp>
        <p:nvCxnSpPr>
          <p:cNvPr id="6" name="Conector recto de flecha 5">
            <a:extLst>
              <a:ext uri="{FF2B5EF4-FFF2-40B4-BE49-F238E27FC236}">
                <a16:creationId xmlns:a16="http://schemas.microsoft.com/office/drawing/2014/main" id="{A10939C8-822C-208B-11C6-5E13820B6543}"/>
              </a:ext>
            </a:extLst>
          </p:cNvPr>
          <p:cNvCxnSpPr/>
          <p:nvPr/>
        </p:nvCxnSpPr>
        <p:spPr>
          <a:xfrm>
            <a:off x="3007360" y="2519680"/>
            <a:ext cx="772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7A504F10-6BC7-5C5D-F499-A6D1A1E227C3}"/>
              </a:ext>
            </a:extLst>
          </p:cNvPr>
          <p:cNvSpPr txBox="1"/>
          <p:nvPr/>
        </p:nvSpPr>
        <p:spPr>
          <a:xfrm>
            <a:off x="3812407" y="2401332"/>
            <a:ext cx="2397760" cy="461665"/>
          </a:xfrm>
          <a:prstGeom prst="rect">
            <a:avLst/>
          </a:prstGeom>
          <a:solidFill>
            <a:schemeClr val="accent5">
              <a:lumMod val="20000"/>
              <a:lumOff val="80000"/>
            </a:schemeClr>
          </a:solidFill>
          <a:ln>
            <a:solidFill>
              <a:srgbClr val="002060"/>
            </a:solidFill>
          </a:ln>
        </p:spPr>
        <p:txBody>
          <a:bodyPr wrap="square" rtlCol="0">
            <a:spAutoFit/>
          </a:bodyPr>
          <a:lstStyle/>
          <a:p>
            <a:pPr algn="just"/>
            <a:r>
              <a:rPr lang="es-CR" sz="2400" dirty="0">
                <a:solidFill>
                  <a:schemeClr val="bg2"/>
                </a:solidFill>
                <a:latin typeface="Play"/>
              </a:rPr>
              <a:t>Metadatos</a:t>
            </a:r>
          </a:p>
        </p:txBody>
      </p:sp>
      <p:sp>
        <p:nvSpPr>
          <p:cNvPr id="10" name="CuadroTexto 9">
            <a:extLst>
              <a:ext uri="{FF2B5EF4-FFF2-40B4-BE49-F238E27FC236}">
                <a16:creationId xmlns:a16="http://schemas.microsoft.com/office/drawing/2014/main" id="{EE22A1AC-29C0-9867-B7CD-585C5CC7D43E}"/>
              </a:ext>
            </a:extLst>
          </p:cNvPr>
          <p:cNvSpPr txBox="1"/>
          <p:nvPr/>
        </p:nvSpPr>
        <p:spPr>
          <a:xfrm>
            <a:off x="7140073" y="2419865"/>
            <a:ext cx="2397760" cy="461665"/>
          </a:xfrm>
          <a:prstGeom prst="rect">
            <a:avLst/>
          </a:prstGeom>
          <a:solidFill>
            <a:schemeClr val="accent5">
              <a:lumMod val="20000"/>
              <a:lumOff val="80000"/>
            </a:schemeClr>
          </a:solidFill>
          <a:ln>
            <a:solidFill>
              <a:srgbClr val="002060"/>
            </a:solidFill>
          </a:ln>
        </p:spPr>
        <p:txBody>
          <a:bodyPr wrap="square" rtlCol="0">
            <a:spAutoFit/>
          </a:bodyPr>
          <a:lstStyle/>
          <a:p>
            <a:pPr algn="just"/>
            <a:r>
              <a:rPr lang="es-CR" sz="2400" dirty="0">
                <a:solidFill>
                  <a:schemeClr val="bg2"/>
                </a:solidFill>
                <a:latin typeface="Play"/>
              </a:rPr>
              <a:t>Índice electrónico</a:t>
            </a:r>
          </a:p>
        </p:txBody>
      </p:sp>
      <p:cxnSp>
        <p:nvCxnSpPr>
          <p:cNvPr id="11" name="Conector recto de flecha 10">
            <a:extLst>
              <a:ext uri="{FF2B5EF4-FFF2-40B4-BE49-F238E27FC236}">
                <a16:creationId xmlns:a16="http://schemas.microsoft.com/office/drawing/2014/main" id="{97A3A6B2-A469-FBC9-A510-AB59F55D86AC}"/>
              </a:ext>
            </a:extLst>
          </p:cNvPr>
          <p:cNvCxnSpPr/>
          <p:nvPr/>
        </p:nvCxnSpPr>
        <p:spPr>
          <a:xfrm>
            <a:off x="6289040" y="2551946"/>
            <a:ext cx="772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4307B14B-3E6D-04CE-9F1A-474755DAB5F1}"/>
              </a:ext>
            </a:extLst>
          </p:cNvPr>
          <p:cNvSpPr/>
          <p:nvPr/>
        </p:nvSpPr>
        <p:spPr>
          <a:xfrm>
            <a:off x="5811520" y="3429001"/>
            <a:ext cx="4856480" cy="25857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buClr>
                <a:schemeClr val="dk1"/>
              </a:buClr>
              <a:buSzPts val="4400"/>
            </a:pPr>
            <a:r>
              <a:rPr lang="es-ES" sz="1800" dirty="0">
                <a:solidFill>
                  <a:schemeClr val="bg1"/>
                </a:solidFill>
                <a:latin typeface="Play"/>
                <a:sym typeface="Play"/>
              </a:rPr>
              <a:t>Este tema lo verán a profundidad en los cursos que el Archivo Nacional emita sobre documentos electrónicos.</a:t>
            </a:r>
            <a:endParaRPr lang="es-CR" sz="1800" dirty="0">
              <a:solidFill>
                <a:schemeClr val="bg1"/>
              </a:solidFill>
              <a:latin typeface="Play"/>
              <a:sym typeface="Play"/>
            </a:endParaRPr>
          </a:p>
        </p:txBody>
      </p:sp>
    </p:spTree>
    <p:extLst>
      <p:ext uri="{BB962C8B-B14F-4D97-AF65-F5344CB8AC3E}">
        <p14:creationId xmlns:p14="http://schemas.microsoft.com/office/powerpoint/2010/main" val="2201642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045D40F-C18E-D203-2EB6-1124EA7E4D3E}"/>
              </a:ext>
            </a:extLst>
          </p:cNvPr>
          <p:cNvGraphicFramePr>
            <a:graphicFrameLocks noGrp="1"/>
          </p:cNvGraphicFramePr>
          <p:nvPr>
            <p:ph idx="1"/>
          </p:nvPr>
        </p:nvGraphicFramePr>
        <p:xfrm>
          <a:off x="835378" y="1596740"/>
          <a:ext cx="11130845" cy="505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a:extLst>
              <a:ext uri="{FF2B5EF4-FFF2-40B4-BE49-F238E27FC236}">
                <a16:creationId xmlns:a16="http://schemas.microsoft.com/office/drawing/2014/main" id="{E1192AD8-4CC0-8F39-BD75-B10BE97F4438}"/>
              </a:ext>
            </a:extLst>
          </p:cNvPr>
          <p:cNvSpPr>
            <a:spLocks noGrp="1"/>
          </p:cNvSpPr>
          <p:nvPr>
            <p:ph type="title"/>
          </p:nvPr>
        </p:nvSpPr>
        <p:spPr>
          <a:xfrm>
            <a:off x="609601" y="662564"/>
            <a:ext cx="10515600" cy="1325563"/>
          </a:xfrm>
        </p:spPr>
        <p:txBody>
          <a:bodyPr>
            <a:normAutofit/>
          </a:bodyPr>
          <a:lstStyle/>
          <a:p>
            <a:r>
              <a:rPr lang="es-CR" sz="2800" dirty="0"/>
              <a:t>Sistemas de gestión de documentos electrónicos y repositorios digitales, requisitos archivísticos</a:t>
            </a:r>
          </a:p>
        </p:txBody>
      </p:sp>
      <p:pic>
        <p:nvPicPr>
          <p:cNvPr id="2" name="Google Shape;97;p3">
            <a:extLst>
              <a:ext uri="{FF2B5EF4-FFF2-40B4-BE49-F238E27FC236}">
                <a16:creationId xmlns:a16="http://schemas.microsoft.com/office/drawing/2014/main" id="{C982EB75-5720-00DF-668D-531429969AE2}"/>
              </a:ext>
            </a:extLst>
          </p:cNvPr>
          <p:cNvPicPr preferRelativeResize="0"/>
          <p:nvPr/>
        </p:nvPicPr>
        <p:blipFill>
          <a:blip r:embed="rId7"/>
          <a:srcRect l="44" r="44"/>
          <a:stretch/>
        </p:blipFill>
        <p:spPr>
          <a:xfrm>
            <a:off x="-56030" y="-34544"/>
            <a:ext cx="12304059" cy="6927088"/>
          </a:xfrm>
          <a:prstGeom prst="rect">
            <a:avLst/>
          </a:prstGeom>
          <a:noFill/>
          <a:ln>
            <a:noFill/>
          </a:ln>
        </p:spPr>
      </p:pic>
      <p:pic>
        <p:nvPicPr>
          <p:cNvPr id="5" name="Google Shape;98;p3">
            <a:extLst>
              <a:ext uri="{FF2B5EF4-FFF2-40B4-BE49-F238E27FC236}">
                <a16:creationId xmlns:a16="http://schemas.microsoft.com/office/drawing/2014/main" id="{C957CDFE-5474-B0BF-B00A-C36115AE8C63}"/>
              </a:ext>
            </a:extLst>
          </p:cNvPr>
          <p:cNvPicPr preferRelativeResize="0"/>
          <p:nvPr/>
        </p:nvPicPr>
        <p:blipFill>
          <a:blip r:embed="rId8"/>
          <a:srcRect/>
          <a:stretch/>
        </p:blipFill>
        <p:spPr>
          <a:xfrm>
            <a:off x="2363275" y="2511090"/>
            <a:ext cx="7681101" cy="1066091"/>
          </a:xfrm>
          <a:prstGeom prst="rect">
            <a:avLst/>
          </a:prstGeom>
          <a:noFill/>
          <a:ln>
            <a:noFill/>
          </a:ln>
        </p:spPr>
      </p:pic>
      <p:sp>
        <p:nvSpPr>
          <p:cNvPr id="7" name="CuadroTexto 6">
            <a:extLst>
              <a:ext uri="{FF2B5EF4-FFF2-40B4-BE49-F238E27FC236}">
                <a16:creationId xmlns:a16="http://schemas.microsoft.com/office/drawing/2014/main" id="{3085574E-14EC-4E75-863D-77024B6E8625}"/>
              </a:ext>
            </a:extLst>
          </p:cNvPr>
          <p:cNvSpPr txBox="1"/>
          <p:nvPr/>
        </p:nvSpPr>
        <p:spPr>
          <a:xfrm>
            <a:off x="2595280" y="4061011"/>
            <a:ext cx="7001435" cy="338554"/>
          </a:xfrm>
          <a:prstGeom prst="rect">
            <a:avLst/>
          </a:prstGeom>
          <a:noFill/>
        </p:spPr>
        <p:txBody>
          <a:bodyPr wrap="square" rtlCol="0">
            <a:spAutoFit/>
          </a:bodyPr>
          <a:lstStyle/>
          <a:p>
            <a:pPr algn="ctr"/>
            <a:r>
              <a:rPr lang="es-CR" sz="1600" dirty="0">
                <a:solidFill>
                  <a:schemeClr val="bg1"/>
                </a:solidFill>
                <a:latin typeface="HendersonSansW00-BasicSmBd" panose="02000505030000020004" pitchFamily="2" charset="0"/>
              </a:rPr>
              <a:t>María Virginia Méndez Argüello/ mvmendez@dgan.go.cr</a:t>
            </a:r>
          </a:p>
        </p:txBody>
      </p:sp>
    </p:spTree>
    <p:extLst>
      <p:ext uri="{BB962C8B-B14F-4D97-AF65-F5344CB8AC3E}">
        <p14:creationId xmlns:p14="http://schemas.microsoft.com/office/powerpoint/2010/main" val="2622140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3091DA-9008-45D1-95EA-06C937772EB7}"/>
              </a:ext>
            </a:extLst>
          </p:cNvPr>
          <p:cNvPicPr>
            <a:picLocks noChangeAspect="1"/>
          </p:cNvPicPr>
          <p:nvPr/>
        </p:nvPicPr>
        <p:blipFill>
          <a:blip r:embed="rId5"/>
          <a:stretch>
            <a:fillRect/>
          </a:stretch>
        </p:blipFill>
        <p:spPr>
          <a:xfrm>
            <a:off x="1642486" y="1542124"/>
            <a:ext cx="8907028" cy="3773751"/>
          </a:xfrm>
          <a:prstGeom prst="rect">
            <a:avLst/>
          </a:prstGeom>
        </p:spPr>
      </p:pic>
      <p:pic>
        <p:nvPicPr>
          <p:cNvPr id="3" name="Sonido grabado">
            <a:hlinkClick r:id="" action="ppaction://media"/>
            <a:extLst>
              <a:ext uri="{FF2B5EF4-FFF2-40B4-BE49-F238E27FC236}">
                <a16:creationId xmlns:a16="http://schemas.microsoft.com/office/drawing/2014/main" id="{7386EAAB-EA0B-B3CE-12E6-A4C799758B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886" y="5315875"/>
            <a:ext cx="609600" cy="609600"/>
          </a:xfrm>
          <a:prstGeom prst="rect">
            <a:avLst/>
          </a:prstGeom>
        </p:spPr>
      </p:pic>
    </p:spTree>
    <p:extLst>
      <p:ext uri="{BB962C8B-B14F-4D97-AF65-F5344CB8AC3E}">
        <p14:creationId xmlns:p14="http://schemas.microsoft.com/office/powerpoint/2010/main" val="177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pPr algn="ctr"/>
            <a:r>
              <a:rPr lang="es-ES" b="1" dirty="0">
                <a:solidFill>
                  <a:schemeClr val="bg1"/>
                </a:solidFill>
              </a:rPr>
              <a:t>Ordenación Documental</a:t>
            </a:r>
            <a:br>
              <a:rPr lang="es-ES" b="1" dirty="0">
                <a:solidFill>
                  <a:schemeClr val="bg1"/>
                </a:solidFill>
              </a:rPr>
            </a:br>
            <a:r>
              <a:rPr lang="es-ES" b="1" dirty="0">
                <a:solidFill>
                  <a:schemeClr val="bg1"/>
                </a:solidFill>
              </a:rPr>
              <a:t>Concepto</a:t>
            </a:r>
          </a:p>
        </p:txBody>
      </p:sp>
    </p:spTree>
    <p:extLst>
      <p:ext uri="{BB962C8B-B14F-4D97-AF65-F5344CB8AC3E}">
        <p14:creationId xmlns:p14="http://schemas.microsoft.com/office/powerpoint/2010/main" val="5994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2168691785"/>
              </p:ext>
            </p:extLst>
          </p:nvPr>
        </p:nvGraphicFramePr>
        <p:xfrm>
          <a:off x="709352" y="872837"/>
          <a:ext cx="10972800" cy="4525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onido grabado">
            <a:hlinkClick r:id="" action="ppaction://media"/>
            <a:extLst>
              <a:ext uri="{FF2B5EF4-FFF2-40B4-BE49-F238E27FC236}">
                <a16:creationId xmlns:a16="http://schemas.microsoft.com/office/drawing/2014/main" id="{43757F0F-9181-9CBB-BD3B-3FF353CF23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9352" y="5680363"/>
            <a:ext cx="609600" cy="609600"/>
          </a:xfrm>
          <a:prstGeom prst="rect">
            <a:avLst/>
          </a:prstGeom>
        </p:spPr>
      </p:pic>
    </p:spTree>
    <p:extLst>
      <p:ext uri="{BB962C8B-B14F-4D97-AF65-F5344CB8AC3E}">
        <p14:creationId xmlns:p14="http://schemas.microsoft.com/office/powerpoint/2010/main" val="276386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5549753-5F64-5157-DBB6-8610ECD97491}"/>
              </a:ext>
            </a:extLst>
          </p:cNvPr>
          <p:cNvSpPr>
            <a:spLocks noGrp="1"/>
          </p:cNvSpPr>
          <p:nvPr>
            <p:ph type="ctrTitle"/>
          </p:nvPr>
        </p:nvSpPr>
        <p:spPr/>
        <p:txBody>
          <a:bodyPr/>
          <a:lstStyle/>
          <a:p>
            <a:r>
              <a:rPr lang="es-ES" b="1" dirty="0">
                <a:solidFill>
                  <a:schemeClr val="bg1"/>
                </a:solidFill>
              </a:rPr>
              <a:t>Instrumentos de localización de los documentos</a:t>
            </a:r>
          </a:p>
        </p:txBody>
      </p:sp>
      <p:pic>
        <p:nvPicPr>
          <p:cNvPr id="2" name="Sonido grabado">
            <a:hlinkClick r:id="" action="ppaction://media"/>
            <a:extLst>
              <a:ext uri="{FF2B5EF4-FFF2-40B4-BE49-F238E27FC236}">
                <a16:creationId xmlns:a16="http://schemas.microsoft.com/office/drawing/2014/main" id="{D239045B-AE27-D53B-85F7-ADCC2A4D56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4763948"/>
            <a:ext cx="609600" cy="609600"/>
          </a:xfrm>
          <a:prstGeom prst="rect">
            <a:avLst/>
          </a:prstGeom>
        </p:spPr>
      </p:pic>
    </p:spTree>
    <p:extLst>
      <p:ext uri="{BB962C8B-B14F-4D97-AF65-F5344CB8AC3E}">
        <p14:creationId xmlns:p14="http://schemas.microsoft.com/office/powerpoint/2010/main" val="75699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920152-D0AA-395F-02E7-49A8150078C4}"/>
              </a:ext>
            </a:extLst>
          </p:cNvPr>
          <p:cNvPicPr>
            <a:picLocks noChangeAspect="1"/>
          </p:cNvPicPr>
          <p:nvPr/>
        </p:nvPicPr>
        <p:blipFill>
          <a:blip r:embed="rId2"/>
          <a:stretch>
            <a:fillRect/>
          </a:stretch>
        </p:blipFill>
        <p:spPr>
          <a:xfrm>
            <a:off x="925435" y="1507912"/>
            <a:ext cx="9342844" cy="3842176"/>
          </a:xfrm>
          <a:prstGeom prst="rect">
            <a:avLst/>
          </a:prstGeom>
        </p:spPr>
      </p:pic>
    </p:spTree>
    <p:extLst>
      <p:ext uri="{BB962C8B-B14F-4D97-AF65-F5344CB8AC3E}">
        <p14:creationId xmlns:p14="http://schemas.microsoft.com/office/powerpoint/2010/main" val="3026057179"/>
      </p:ext>
    </p:extLst>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TotalTime>
  <Words>2792</Words>
  <Application>Microsoft Office PowerPoint</Application>
  <PresentationFormat>Panorámica</PresentationFormat>
  <Paragraphs>321</Paragraphs>
  <Slides>47</Slides>
  <Notes>33</Notes>
  <HiddenSlides>0</HiddenSlides>
  <MMClips>21</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47</vt:i4>
      </vt:variant>
    </vt:vector>
  </HeadingPairs>
  <TitlesOfParts>
    <vt:vector size="57" baseType="lpstr">
      <vt:lpstr>Calibri</vt:lpstr>
      <vt:lpstr>HendersonSansW00-BasicLight</vt:lpstr>
      <vt:lpstr>Play</vt:lpstr>
      <vt:lpstr>HendersonSansW00-BasicSmBd</vt:lpstr>
      <vt:lpstr>HendersonSansW00-BasicBold</vt:lpstr>
      <vt:lpstr>Wingdings</vt:lpstr>
      <vt:lpstr>Arial</vt:lpstr>
      <vt:lpstr>Tema de Office</vt:lpstr>
      <vt:lpstr>Document</vt:lpstr>
      <vt:lpstr>Documento</vt:lpstr>
      <vt:lpstr>CURSO : CLASIFICACION, ORDENACIÓN Y DESCRIPCIÓN DOCUMENTAL </vt:lpstr>
      <vt:lpstr>Presentación de PowerPoint</vt:lpstr>
      <vt:lpstr>Presentación de PowerPoint</vt:lpstr>
      <vt:lpstr>Clasificación | Ordenación   Diferencias</vt:lpstr>
      <vt:lpstr>Presentación de PowerPoint</vt:lpstr>
      <vt:lpstr>Ordenación Documental Concepto</vt:lpstr>
      <vt:lpstr>Presentación de PowerPoint</vt:lpstr>
      <vt:lpstr>Instrumentos de localización de los documentos</vt:lpstr>
      <vt:lpstr>Presentación de PowerPoint</vt:lpstr>
      <vt:lpstr>Ubicación de los documentos</vt:lpstr>
      <vt:lpstr>Presentación de PowerPoint</vt:lpstr>
      <vt:lpstr>Aplicación de la ordenación</vt:lpstr>
      <vt:lpstr>Presentación de PowerPoint</vt:lpstr>
      <vt:lpstr>Presentación de PowerPoint</vt:lpstr>
      <vt:lpstr>Elección del método de ordenación archivística</vt:lpstr>
      <vt:lpstr>Criterios para la elección de un método de ordenación</vt:lpstr>
      <vt:lpstr>Recomendaciones al implementar un método de ordenación</vt:lpstr>
      <vt:lpstr>Métodos de ordenación archivística</vt:lpstr>
      <vt:lpstr>Presentación de PowerPoint</vt:lpstr>
      <vt:lpstr>Presentación de PowerPoint</vt:lpstr>
      <vt:lpstr>Normas para la ordenación de documentos</vt:lpstr>
      <vt:lpstr>Elementos de la ordenación onomástica</vt:lpstr>
      <vt:lpstr>Normas de la ordenación onomástica</vt:lpstr>
      <vt:lpstr>Normas de la ordenación onomástica</vt:lpstr>
      <vt:lpstr>Normas de la ordenación onomástica</vt:lpstr>
      <vt:lpstr>Normas de la ordenación onomástica</vt:lpstr>
      <vt:lpstr>Normas de la ordenación onomástica</vt:lpstr>
      <vt:lpstr>Normas de la ordenación onomástica</vt:lpstr>
      <vt:lpstr>Normas de la ordenación onomástica</vt:lpstr>
      <vt:lpstr>Práctica</vt:lpstr>
      <vt:lpstr>Ejemplo de como se ubicarían los documentos en un archivador</vt:lpstr>
      <vt:lpstr>Nombres de instituciones o empresas</vt:lpstr>
      <vt:lpstr>Ordenación toponímica</vt:lpstr>
      <vt:lpstr>Ejemplo de  la ubicación de los documentos en un archivador</vt:lpstr>
      <vt:lpstr>Ordenación numérica</vt:lpstr>
      <vt:lpstr>Ventajas de la ordenación numérica</vt:lpstr>
      <vt:lpstr>Ordenación alfanúmerica</vt:lpstr>
      <vt:lpstr>Ordenación cronológica</vt:lpstr>
      <vt:lpstr>Ordenación cronológica</vt:lpstr>
      <vt:lpstr>Presentación de PowerPoint</vt:lpstr>
      <vt:lpstr>A continuación: algunas consideraciones en la ordenación de expedientes administrativos</vt:lpstr>
      <vt:lpstr>Ordenación</vt:lpstr>
      <vt:lpstr>Ordenación</vt:lpstr>
      <vt:lpstr>Ordenación</vt:lpstr>
      <vt:lpstr>Ordenación cronológica (expedientes administrativos)</vt:lpstr>
      <vt:lpstr>Consideraciones de los métodos de ordenación en los SGDEA</vt:lpstr>
      <vt:lpstr>Sistemas de gestión de documentos electrónicos y repositorios digitales, requisitos archivísticos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SOLANO TREJOS DANIELA</dc:creator>
  <cp:lastModifiedBy>Maria Virginia Mendez</cp:lastModifiedBy>
  <cp:revision>33</cp:revision>
  <dcterms:created xsi:type="dcterms:W3CDTF">2024-02-20T15:41:44Z</dcterms:created>
  <dcterms:modified xsi:type="dcterms:W3CDTF">2025-07-22T19:40:14Z</dcterms:modified>
</cp:coreProperties>
</file>