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9.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380" r:id="rId3"/>
    <p:sldId id="381" r:id="rId4"/>
    <p:sldId id="266" r:id="rId5"/>
    <p:sldId id="267" r:id="rId6"/>
    <p:sldId id="385" r:id="rId7"/>
    <p:sldId id="268" r:id="rId8"/>
    <p:sldId id="387" r:id="rId9"/>
    <p:sldId id="388" r:id="rId10"/>
    <p:sldId id="270" r:id="rId11"/>
    <p:sldId id="389" r:id="rId12"/>
    <p:sldId id="272" r:id="rId13"/>
    <p:sldId id="273" r:id="rId14"/>
    <p:sldId id="274" r:id="rId15"/>
    <p:sldId id="390" r:id="rId16"/>
    <p:sldId id="276" r:id="rId17"/>
    <p:sldId id="453" r:id="rId18"/>
    <p:sldId id="454" r:id="rId19"/>
    <p:sldId id="455" r:id="rId20"/>
    <p:sldId id="456" r:id="rId21"/>
    <p:sldId id="457" r:id="rId22"/>
    <p:sldId id="458" r:id="rId23"/>
    <p:sldId id="391" r:id="rId24"/>
    <p:sldId id="392" r:id="rId25"/>
    <p:sldId id="394" r:id="rId26"/>
    <p:sldId id="395" r:id="rId27"/>
    <p:sldId id="287" r:id="rId28"/>
    <p:sldId id="393" r:id="rId29"/>
    <p:sldId id="396" r:id="rId30"/>
    <p:sldId id="397" r:id="rId31"/>
    <p:sldId id="291" r:id="rId32"/>
    <p:sldId id="292" r:id="rId33"/>
    <p:sldId id="293" r:id="rId34"/>
    <p:sldId id="294" r:id="rId35"/>
    <p:sldId id="295" r:id="rId36"/>
    <p:sldId id="296" r:id="rId37"/>
    <p:sldId id="297" r:id="rId38"/>
    <p:sldId id="298" r:id="rId39"/>
    <p:sldId id="299" r:id="rId40"/>
    <p:sldId id="300" r:id="rId41"/>
    <p:sldId id="401" r:id="rId42"/>
    <p:sldId id="309" r:id="rId43"/>
    <p:sldId id="310" r:id="rId44"/>
    <p:sldId id="403" r:id="rId45"/>
    <p:sldId id="311" r:id="rId46"/>
    <p:sldId id="312" r:id="rId47"/>
    <p:sldId id="313" r:id="rId48"/>
    <p:sldId id="314" r:id="rId49"/>
    <p:sldId id="315" r:id="rId50"/>
    <p:sldId id="316" r:id="rId51"/>
    <p:sldId id="317" r:id="rId52"/>
    <p:sldId id="319" r:id="rId53"/>
    <p:sldId id="320" r:id="rId54"/>
    <p:sldId id="405" r:id="rId55"/>
    <p:sldId id="460" r:id="rId56"/>
    <p:sldId id="408" r:id="rId57"/>
    <p:sldId id="326" r:id="rId58"/>
    <p:sldId id="409" r:id="rId59"/>
    <p:sldId id="370" r:id="rId60"/>
    <p:sldId id="371" r:id="rId61"/>
    <p:sldId id="372" r:id="rId62"/>
    <p:sldId id="373" r:id="rId63"/>
    <p:sldId id="374" r:id="rId64"/>
    <p:sldId id="375" r:id="rId65"/>
    <p:sldId id="376" r:id="rId66"/>
    <p:sldId id="398" r:id="rId67"/>
    <p:sldId id="302" r:id="rId68"/>
    <p:sldId id="303" r:id="rId69"/>
    <p:sldId id="304" r:id="rId70"/>
    <p:sldId id="399" r:id="rId71"/>
    <p:sldId id="305" r:id="rId72"/>
    <p:sldId id="418" r:id="rId73"/>
    <p:sldId id="306" r:id="rId74"/>
    <p:sldId id="419" r:id="rId75"/>
    <p:sldId id="402" r:id="rId76"/>
  </p:sldIdLst>
  <p:sldSz cx="12192000" cy="6858000"/>
  <p:notesSz cx="6858000" cy="9144000"/>
  <p:embeddedFontLst>
    <p:embeddedFont>
      <p:font typeface="Constantia" panose="02030602050306030303" pitchFamily="18" charset="0"/>
      <p:regular r:id="rId78"/>
      <p:bold r:id="rId79"/>
      <p:italic r:id="rId80"/>
      <p:boldItalic r:id="rId81"/>
    </p:embeddedFont>
    <p:embeddedFont>
      <p:font typeface="Gill Sans MT" panose="020B0502020104020203" pitchFamily="34" charset="0"/>
      <p:regular r:id="rId82"/>
      <p:bold r:id="rId83"/>
      <p:italic r:id="rId84"/>
      <p:boldItalic r:id="rId85"/>
    </p:embeddedFont>
    <p:embeddedFont>
      <p:font typeface="HendersonSansW00-BasicBold" panose="02000505030000020004" charset="0"/>
      <p:bold r:id="rId86"/>
    </p:embeddedFont>
    <p:embeddedFont>
      <p:font typeface="HendersonSansW00-BasicLight" panose="02000505030000020004" charset="0"/>
      <p:regular r:id="rId87"/>
    </p:embeddedFont>
    <p:embeddedFont>
      <p:font typeface="HendersonSansW00-BasicSmBd" panose="02000505030000020004" charset="0"/>
      <p:bold r:id="rId88"/>
    </p:embeddedFont>
    <p:embeddedFont>
      <p:font typeface="Wingdings 2" panose="05020102010507070707" pitchFamily="18" charset="2"/>
      <p:regular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2" roundtripDataSignature="AMtx7mhdC4oXPbi5SnfmZsdPPCIDvuaz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AB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9D451E-B4D4-454F-8BE7-8145502014D5}" v="28" dt="2025-07-23T21:03:34.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5" autoAdjust="0"/>
    <p:restoredTop sz="74319" autoAdjust="0"/>
  </p:normalViewPr>
  <p:slideViewPr>
    <p:cSldViewPr snapToGrid="0">
      <p:cViewPr varScale="1">
        <p:scale>
          <a:sx n="51" d="100"/>
          <a:sy n="51" d="100"/>
        </p:scale>
        <p:origin x="148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12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 Id="rId12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Virginia Mendez" userId="93aca7cf-fc25-4426-afa6-c3def59e5252" providerId="ADAL" clId="{37FF9EC7-F1AE-4AA7-86FD-B6332AB71108}"/>
    <pc:docChg chg="delSld modSld">
      <pc:chgData name="Maria Virginia Mendez" userId="93aca7cf-fc25-4426-afa6-c3def59e5252" providerId="ADAL" clId="{37FF9EC7-F1AE-4AA7-86FD-B6332AB71108}" dt="2025-07-24T14:52:26.437" v="3" actId="404"/>
      <pc:docMkLst>
        <pc:docMk/>
      </pc:docMkLst>
      <pc:sldChg chg="modSp mod">
        <pc:chgData name="Maria Virginia Mendez" userId="93aca7cf-fc25-4426-afa6-c3def59e5252" providerId="ADAL" clId="{37FF9EC7-F1AE-4AA7-86FD-B6332AB71108}" dt="2025-07-24T14:52:26.437" v="3" actId="404"/>
        <pc:sldMkLst>
          <pc:docMk/>
          <pc:sldMk cId="0" sldId="256"/>
        </pc:sldMkLst>
        <pc:spChg chg="mod">
          <ac:chgData name="Maria Virginia Mendez" userId="93aca7cf-fc25-4426-afa6-c3def59e5252" providerId="ADAL" clId="{37FF9EC7-F1AE-4AA7-86FD-B6332AB71108}" dt="2025-07-24T14:52:23.370" v="2" actId="404"/>
          <ac:spMkLst>
            <pc:docMk/>
            <pc:sldMk cId="0" sldId="256"/>
            <ac:spMk id="4" creationId="{AD01C111-1BDA-4142-877C-9DA5CAC30887}"/>
          </ac:spMkLst>
        </pc:spChg>
        <pc:spChg chg="mod">
          <ac:chgData name="Maria Virginia Mendez" userId="93aca7cf-fc25-4426-afa6-c3def59e5252" providerId="ADAL" clId="{37FF9EC7-F1AE-4AA7-86FD-B6332AB71108}" dt="2025-07-24T14:52:26.437" v="3" actId="404"/>
          <ac:spMkLst>
            <pc:docMk/>
            <pc:sldMk cId="0" sldId="256"/>
            <ac:spMk id="5" creationId="{F68C2B7F-3C5A-4641-BDBA-D845AAE1F751}"/>
          </ac:spMkLst>
        </pc:spChg>
        <pc:spChg chg="mod">
          <ac:chgData name="Maria Virginia Mendez" userId="93aca7cf-fc25-4426-afa6-c3def59e5252" providerId="ADAL" clId="{37FF9EC7-F1AE-4AA7-86FD-B6332AB71108}" dt="2025-07-24T14:52:20.062" v="1" actId="1076"/>
          <ac:spMkLst>
            <pc:docMk/>
            <pc:sldMk cId="0" sldId="256"/>
            <ac:spMk id="6" creationId="{02D7C21C-0204-41A1-99DE-98620FD3706C}"/>
          </ac:spMkLst>
        </pc:spChg>
      </pc:sldChg>
      <pc:sldChg chg="del">
        <pc:chgData name="Maria Virginia Mendez" userId="93aca7cf-fc25-4426-afa6-c3def59e5252" providerId="ADAL" clId="{37FF9EC7-F1AE-4AA7-86FD-B6332AB71108}" dt="2025-07-24T14:51:47.692" v="0" actId="47"/>
        <pc:sldMkLst>
          <pc:docMk/>
          <pc:sldMk cId="695820583" sldId="463"/>
        </pc:sldMkLst>
      </pc:sldChg>
    </pc:docChg>
  </pc:docChgLst>
</pc:chgInfo>
</file>

<file path=ppt/diagrams/_rels/data3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3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20746-9BF4-401C-A980-21FDF3363089}" type="doc">
      <dgm:prSet loTypeId="urn:microsoft.com/office/officeart/2005/8/layout/process1" loCatId="process" qsTypeId="urn:microsoft.com/office/officeart/2005/8/quickstyle/3d2#1" qsCatId="3D" csTypeId="urn:microsoft.com/office/officeart/2005/8/colors/colorful3" csCatId="colorful" phldr="1"/>
      <dgm:spPr/>
      <dgm:t>
        <a:bodyPr/>
        <a:lstStyle/>
        <a:p>
          <a:endParaRPr lang="es-419"/>
        </a:p>
      </dgm:t>
    </dgm:pt>
    <dgm:pt modelId="{6943BF71-B8D1-4F30-9217-D2E08F9CDFC2}">
      <dgm:prSet>
        <dgm:style>
          <a:lnRef idx="2">
            <a:schemeClr val="dk1"/>
          </a:lnRef>
          <a:fillRef idx="1">
            <a:schemeClr val="lt1"/>
          </a:fillRef>
          <a:effectRef idx="0">
            <a:schemeClr val="dk1"/>
          </a:effectRef>
          <a:fontRef idx="minor">
            <a:schemeClr val="dk1"/>
          </a:fontRef>
        </dgm:style>
      </dgm:prSet>
      <dgm:spPr/>
      <dgm:t>
        <a:bodyPr/>
        <a:lstStyle/>
        <a:p>
          <a:pPr rtl="0"/>
          <a:r>
            <a:rPr lang="es-ES" dirty="0">
              <a:solidFill>
                <a:schemeClr val="tx1"/>
              </a:solidFill>
            </a:rPr>
            <a:t>Elaboración de una </a:t>
          </a:r>
          <a:r>
            <a:rPr lang="es-ES" b="1" dirty="0">
              <a:solidFill>
                <a:schemeClr val="tx1"/>
              </a:solidFill>
            </a:rPr>
            <a:t>representación exacta de la unidad de descripción </a:t>
          </a:r>
          <a:r>
            <a:rPr lang="es-ES" dirty="0">
              <a:solidFill>
                <a:schemeClr val="tx1"/>
              </a:solidFill>
            </a:rPr>
            <a:t>mediante la recopilación, análisis, organización y registro de la información.</a:t>
          </a:r>
          <a:endParaRPr lang="es-CR" dirty="0">
            <a:solidFill>
              <a:schemeClr val="tx1"/>
            </a:solidFill>
          </a:endParaRPr>
        </a:p>
      </dgm:t>
    </dgm:pt>
    <dgm:pt modelId="{76B5AF40-27DB-4C98-93F1-05F8176F96B5}" type="parTrans" cxnId="{CFB57AFE-FAD0-4532-A858-C5777ACFE001}">
      <dgm:prSet/>
      <dgm:spPr/>
      <dgm:t>
        <a:bodyPr/>
        <a:lstStyle/>
        <a:p>
          <a:endParaRPr lang="es-419"/>
        </a:p>
      </dgm:t>
    </dgm:pt>
    <dgm:pt modelId="{B0E615C4-277B-4B88-98CE-3BBD69DB08DF}" type="sibTrans" cxnId="{CFB57AFE-FAD0-4532-A858-C5777ACFE001}">
      <dgm:prSet>
        <dgm:style>
          <a:lnRef idx="2">
            <a:schemeClr val="accent3"/>
          </a:lnRef>
          <a:fillRef idx="1">
            <a:schemeClr val="lt1"/>
          </a:fillRef>
          <a:effectRef idx="0">
            <a:schemeClr val="accent3"/>
          </a:effectRef>
          <a:fontRef idx="minor">
            <a:schemeClr val="dk1"/>
          </a:fontRef>
        </dgm:style>
      </dgm:prSet>
      <dgm:spPr/>
      <dgm:t>
        <a:bodyPr/>
        <a:lstStyle/>
        <a:p>
          <a:endParaRPr lang="es-419"/>
        </a:p>
      </dgm:t>
    </dgm:pt>
    <dgm:pt modelId="{80D5A7E4-1D1F-4EE3-B8CB-97301703B45D}">
      <dgm:prSet>
        <dgm:style>
          <a:lnRef idx="2">
            <a:schemeClr val="accent5"/>
          </a:lnRef>
          <a:fillRef idx="1">
            <a:schemeClr val="lt1"/>
          </a:fillRef>
          <a:effectRef idx="0">
            <a:schemeClr val="accent5"/>
          </a:effectRef>
          <a:fontRef idx="minor">
            <a:schemeClr val="dk1"/>
          </a:fontRef>
        </dgm:style>
      </dgm:prSet>
      <dgm:spPr/>
      <dgm:t>
        <a:bodyPr/>
        <a:lstStyle/>
        <a:p>
          <a:pPr rtl="0"/>
          <a:r>
            <a:rPr lang="es-ES" dirty="0">
              <a:solidFill>
                <a:schemeClr val="tx1"/>
              </a:solidFill>
            </a:rPr>
            <a:t>Sirve para </a:t>
          </a:r>
          <a:r>
            <a:rPr lang="es-ES" b="1" dirty="0">
              <a:solidFill>
                <a:schemeClr val="tx1"/>
              </a:solidFill>
            </a:rPr>
            <a:t>identificar</a:t>
          </a:r>
          <a:r>
            <a:rPr lang="es-ES" dirty="0">
              <a:solidFill>
                <a:schemeClr val="tx1"/>
              </a:solidFill>
            </a:rPr>
            <a:t>, </a:t>
          </a:r>
          <a:r>
            <a:rPr lang="es-ES" b="1" dirty="0">
              <a:solidFill>
                <a:schemeClr val="tx1"/>
              </a:solidFill>
            </a:rPr>
            <a:t>gestionar, localizar y explicar los documentos de archivo, </a:t>
          </a:r>
          <a:r>
            <a:rPr lang="es-ES" dirty="0">
              <a:solidFill>
                <a:schemeClr val="tx1"/>
              </a:solidFill>
            </a:rPr>
            <a:t>así como su contexto y el sistema que los ha producido.</a:t>
          </a:r>
          <a:endParaRPr lang="es-CR" dirty="0">
            <a:solidFill>
              <a:schemeClr val="tx1"/>
            </a:solidFill>
          </a:endParaRPr>
        </a:p>
      </dgm:t>
    </dgm:pt>
    <dgm:pt modelId="{2F197F60-20BD-4D66-AAA0-92AA48E16EC5}" type="parTrans" cxnId="{CC3752D3-D97C-43A2-BCFB-B7C6DBA38D4B}">
      <dgm:prSet/>
      <dgm:spPr/>
      <dgm:t>
        <a:bodyPr/>
        <a:lstStyle/>
        <a:p>
          <a:endParaRPr lang="es-419"/>
        </a:p>
      </dgm:t>
    </dgm:pt>
    <dgm:pt modelId="{3E42DF75-A555-4C63-8289-5B047F6EA8F4}" type="sibTrans" cxnId="{CC3752D3-D97C-43A2-BCFB-B7C6DBA38D4B}">
      <dgm:prSet/>
      <dgm:spPr/>
      <dgm:t>
        <a:bodyPr/>
        <a:lstStyle/>
        <a:p>
          <a:endParaRPr lang="es-419"/>
        </a:p>
      </dgm:t>
    </dgm:pt>
    <dgm:pt modelId="{04433AF1-4DDB-4FCF-AAC7-4DE7EAD8D817}" type="pres">
      <dgm:prSet presAssocID="{38D20746-9BF4-401C-A980-21FDF3363089}" presName="Name0" presStyleCnt="0">
        <dgm:presLayoutVars>
          <dgm:dir/>
          <dgm:resizeHandles val="exact"/>
        </dgm:presLayoutVars>
      </dgm:prSet>
      <dgm:spPr/>
    </dgm:pt>
    <dgm:pt modelId="{923E4204-5AB7-455C-8B63-0E096AB7909C}" type="pres">
      <dgm:prSet presAssocID="{6943BF71-B8D1-4F30-9217-D2E08F9CDFC2}" presName="node" presStyleLbl="node1" presStyleIdx="0" presStyleCnt="2">
        <dgm:presLayoutVars>
          <dgm:bulletEnabled val="1"/>
        </dgm:presLayoutVars>
      </dgm:prSet>
      <dgm:spPr/>
    </dgm:pt>
    <dgm:pt modelId="{DE365A93-410E-4BB5-912D-74A3CFCDD628}" type="pres">
      <dgm:prSet presAssocID="{B0E615C4-277B-4B88-98CE-3BBD69DB08DF}" presName="sibTrans" presStyleLbl="sibTrans2D1" presStyleIdx="0" presStyleCnt="1"/>
      <dgm:spPr/>
    </dgm:pt>
    <dgm:pt modelId="{37D8968C-CCE4-408A-A15F-6947AED90A33}" type="pres">
      <dgm:prSet presAssocID="{B0E615C4-277B-4B88-98CE-3BBD69DB08DF}" presName="connectorText" presStyleLbl="sibTrans2D1" presStyleIdx="0" presStyleCnt="1"/>
      <dgm:spPr/>
    </dgm:pt>
    <dgm:pt modelId="{CBA53389-CD25-44BC-8F9E-FC1E969C751B}" type="pres">
      <dgm:prSet presAssocID="{80D5A7E4-1D1F-4EE3-B8CB-97301703B45D}" presName="node" presStyleLbl="node1" presStyleIdx="1" presStyleCnt="2">
        <dgm:presLayoutVars>
          <dgm:bulletEnabled val="1"/>
        </dgm:presLayoutVars>
      </dgm:prSet>
      <dgm:spPr/>
    </dgm:pt>
  </dgm:ptLst>
  <dgm:cxnLst>
    <dgm:cxn modelId="{09A08664-9DB6-44C6-BF33-464F19AC134F}" type="presOf" srcId="{B0E615C4-277B-4B88-98CE-3BBD69DB08DF}" destId="{DE365A93-410E-4BB5-912D-74A3CFCDD628}" srcOrd="0" destOrd="0" presId="urn:microsoft.com/office/officeart/2005/8/layout/process1"/>
    <dgm:cxn modelId="{EA6DD250-DA95-453C-B548-46F8755E9270}" type="presOf" srcId="{6943BF71-B8D1-4F30-9217-D2E08F9CDFC2}" destId="{923E4204-5AB7-455C-8B63-0E096AB7909C}" srcOrd="0" destOrd="0" presId="urn:microsoft.com/office/officeart/2005/8/layout/process1"/>
    <dgm:cxn modelId="{08DD9180-BAAC-4C12-999B-8DC9DADCDED9}" type="presOf" srcId="{B0E615C4-277B-4B88-98CE-3BBD69DB08DF}" destId="{37D8968C-CCE4-408A-A15F-6947AED90A33}" srcOrd="1" destOrd="0" presId="urn:microsoft.com/office/officeart/2005/8/layout/process1"/>
    <dgm:cxn modelId="{09845F99-6543-4197-AFE5-FD32F53CDC2C}" type="presOf" srcId="{80D5A7E4-1D1F-4EE3-B8CB-97301703B45D}" destId="{CBA53389-CD25-44BC-8F9E-FC1E969C751B}" srcOrd="0" destOrd="0" presId="urn:microsoft.com/office/officeart/2005/8/layout/process1"/>
    <dgm:cxn modelId="{58508AA3-E78C-4225-8215-074FF77F2F4B}" type="presOf" srcId="{38D20746-9BF4-401C-A980-21FDF3363089}" destId="{04433AF1-4DDB-4FCF-AAC7-4DE7EAD8D817}" srcOrd="0" destOrd="0" presId="urn:microsoft.com/office/officeart/2005/8/layout/process1"/>
    <dgm:cxn modelId="{CC3752D3-D97C-43A2-BCFB-B7C6DBA38D4B}" srcId="{38D20746-9BF4-401C-A980-21FDF3363089}" destId="{80D5A7E4-1D1F-4EE3-B8CB-97301703B45D}" srcOrd="1" destOrd="0" parTransId="{2F197F60-20BD-4D66-AAA0-92AA48E16EC5}" sibTransId="{3E42DF75-A555-4C63-8289-5B047F6EA8F4}"/>
    <dgm:cxn modelId="{CFB57AFE-FAD0-4532-A858-C5777ACFE001}" srcId="{38D20746-9BF4-401C-A980-21FDF3363089}" destId="{6943BF71-B8D1-4F30-9217-D2E08F9CDFC2}" srcOrd="0" destOrd="0" parTransId="{76B5AF40-27DB-4C98-93F1-05F8176F96B5}" sibTransId="{B0E615C4-277B-4B88-98CE-3BBD69DB08DF}"/>
    <dgm:cxn modelId="{9D1A0FAC-85C4-4BDB-92E4-FE029A1E91A8}" type="presParOf" srcId="{04433AF1-4DDB-4FCF-AAC7-4DE7EAD8D817}" destId="{923E4204-5AB7-455C-8B63-0E096AB7909C}" srcOrd="0" destOrd="0" presId="urn:microsoft.com/office/officeart/2005/8/layout/process1"/>
    <dgm:cxn modelId="{A1F103DE-6B45-4E72-A85E-676574A87BC9}" type="presParOf" srcId="{04433AF1-4DDB-4FCF-AAC7-4DE7EAD8D817}" destId="{DE365A93-410E-4BB5-912D-74A3CFCDD628}" srcOrd="1" destOrd="0" presId="urn:microsoft.com/office/officeart/2005/8/layout/process1"/>
    <dgm:cxn modelId="{76996F0D-678B-4592-9848-9CCAC2DA31E1}" type="presParOf" srcId="{DE365A93-410E-4BB5-912D-74A3CFCDD628}" destId="{37D8968C-CCE4-408A-A15F-6947AED90A33}" srcOrd="0" destOrd="0" presId="urn:microsoft.com/office/officeart/2005/8/layout/process1"/>
    <dgm:cxn modelId="{10876423-9A50-492F-9612-255428579F33}" type="presParOf" srcId="{04433AF1-4DDB-4FCF-AAC7-4DE7EAD8D817}" destId="{CBA53389-CD25-44BC-8F9E-FC1E969C751B}" srcOrd="2" destOrd="0" presId="urn:microsoft.com/office/officeart/2005/8/layout/process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5C4EBA-1591-484F-AA88-F1577C4C28FD}" type="doc">
      <dgm:prSet loTypeId="urn:microsoft.com/office/officeart/2005/8/layout/process4" loCatId="list" qsTypeId="urn:microsoft.com/office/officeart/2005/8/quickstyle/simple2" qsCatId="simple" csTypeId="urn:microsoft.com/office/officeart/2005/8/colors/colorful1#2" csCatId="colorful" phldr="1"/>
      <dgm:spPr/>
      <dgm:t>
        <a:bodyPr/>
        <a:lstStyle/>
        <a:p>
          <a:endParaRPr lang="es-419"/>
        </a:p>
      </dgm:t>
    </dgm:pt>
    <dgm:pt modelId="{DF75E35D-B87C-4AC5-AD46-F6D70E0F24C4}">
      <dgm:prSet>
        <dgm:style>
          <a:lnRef idx="2">
            <a:schemeClr val="accent2"/>
          </a:lnRef>
          <a:fillRef idx="1">
            <a:schemeClr val="lt1"/>
          </a:fillRef>
          <a:effectRef idx="0">
            <a:schemeClr val="accent2"/>
          </a:effectRef>
          <a:fontRef idx="minor">
            <a:schemeClr val="dk1"/>
          </a:fontRef>
        </dgm:style>
      </dgm:prSet>
      <dgm:spPr/>
      <dgm:t>
        <a:bodyPr/>
        <a:lstStyle/>
        <a:p>
          <a:pPr rtl="0"/>
          <a:r>
            <a:rPr lang="es-MX"/>
            <a:t>Entidad productora: </a:t>
          </a:r>
          <a:endParaRPr lang="es-CR" dirty="0"/>
        </a:p>
      </dgm:t>
    </dgm:pt>
    <dgm:pt modelId="{121BEFA7-97E8-4FBB-AC59-A9C51366C21F}" type="parTrans" cxnId="{4DC77A27-B853-43FB-97AD-D543320C88DA}">
      <dgm:prSet/>
      <dgm:spPr/>
      <dgm:t>
        <a:bodyPr/>
        <a:lstStyle/>
        <a:p>
          <a:endParaRPr lang="es-419"/>
        </a:p>
      </dgm:t>
    </dgm:pt>
    <dgm:pt modelId="{3048AA40-9383-4644-87E3-3386E3242DCA}" type="sibTrans" cxnId="{4DC77A27-B853-43FB-97AD-D543320C88DA}">
      <dgm:prSet/>
      <dgm:spPr/>
      <dgm:t>
        <a:bodyPr/>
        <a:lstStyle/>
        <a:p>
          <a:endParaRPr lang="es-419"/>
        </a:p>
      </dgm:t>
    </dgm:pt>
    <dgm:pt modelId="{FB855436-D086-4EF8-BED7-48EF41A41D34}">
      <dgm:prSet>
        <dgm:style>
          <a:lnRef idx="2">
            <a:schemeClr val="accent2"/>
          </a:lnRef>
          <a:fillRef idx="1">
            <a:schemeClr val="lt1"/>
          </a:fillRef>
          <a:effectRef idx="0">
            <a:schemeClr val="accent2"/>
          </a:effectRef>
          <a:fontRef idx="minor">
            <a:schemeClr val="dk1"/>
          </a:fontRef>
        </dgm:style>
      </dgm:prSet>
      <dgm:spPr/>
      <dgm:t>
        <a:bodyPr/>
        <a:lstStyle/>
        <a:p>
          <a:pPr rtl="0"/>
          <a:r>
            <a:rPr lang="es-MX" dirty="0"/>
            <a:t>Entidad en que se elaboró el documento y que determina su procedencia.</a:t>
          </a:r>
          <a:endParaRPr lang="es-CR" dirty="0"/>
        </a:p>
      </dgm:t>
    </dgm:pt>
    <dgm:pt modelId="{AE987992-44BF-4526-B615-2EF387A74B42}" type="parTrans" cxnId="{63507231-4DE8-4289-A593-40176C838399}">
      <dgm:prSet/>
      <dgm:spPr/>
      <dgm:t>
        <a:bodyPr/>
        <a:lstStyle/>
        <a:p>
          <a:endParaRPr lang="es-419"/>
        </a:p>
      </dgm:t>
    </dgm:pt>
    <dgm:pt modelId="{29C2DD82-240D-4E3B-887B-BABADCE19DF3}" type="sibTrans" cxnId="{63507231-4DE8-4289-A593-40176C838399}">
      <dgm:prSet/>
      <dgm:spPr/>
      <dgm:t>
        <a:bodyPr/>
        <a:lstStyle/>
        <a:p>
          <a:endParaRPr lang="es-419"/>
        </a:p>
      </dgm:t>
    </dgm:pt>
    <dgm:pt modelId="{8D557C46-D890-49AE-8690-E082DA82D0CF}">
      <dgm:prSet>
        <dgm:style>
          <a:lnRef idx="2">
            <a:schemeClr val="accent2"/>
          </a:lnRef>
          <a:fillRef idx="1">
            <a:schemeClr val="lt1"/>
          </a:fillRef>
          <a:effectRef idx="0">
            <a:schemeClr val="accent2"/>
          </a:effectRef>
          <a:fontRef idx="minor">
            <a:schemeClr val="dk1"/>
          </a:fontRef>
        </dgm:style>
      </dgm:prSet>
      <dgm:spPr/>
      <dgm:t>
        <a:bodyPr/>
        <a:lstStyle/>
        <a:p>
          <a:pPr rtl="0"/>
          <a:r>
            <a:rPr lang="es-MX"/>
            <a:t>La entidad productora y la procedencia son conceptos correspondientes y sinónimos.  </a:t>
          </a:r>
          <a:endParaRPr lang="es-CR"/>
        </a:p>
      </dgm:t>
    </dgm:pt>
    <dgm:pt modelId="{EAECF73A-2751-44EF-B0C5-C5E40906DED6}" type="parTrans" cxnId="{5D87B602-197B-4BB5-A8B5-0197456A23AC}">
      <dgm:prSet/>
      <dgm:spPr/>
      <dgm:t>
        <a:bodyPr/>
        <a:lstStyle/>
        <a:p>
          <a:endParaRPr lang="es-419"/>
        </a:p>
      </dgm:t>
    </dgm:pt>
    <dgm:pt modelId="{E07E0A61-D486-4098-9BE0-69D3090B032C}" type="sibTrans" cxnId="{5D87B602-197B-4BB5-A8B5-0197456A23AC}">
      <dgm:prSet/>
      <dgm:spPr/>
      <dgm:t>
        <a:bodyPr/>
        <a:lstStyle/>
        <a:p>
          <a:endParaRPr lang="es-419"/>
        </a:p>
      </dgm:t>
    </dgm:pt>
    <dgm:pt modelId="{95CBF0FE-728E-4AF3-B422-3402B71ED865}" type="pres">
      <dgm:prSet presAssocID="{315C4EBA-1591-484F-AA88-F1577C4C28FD}" presName="Name0" presStyleCnt="0">
        <dgm:presLayoutVars>
          <dgm:dir/>
          <dgm:animLvl val="lvl"/>
          <dgm:resizeHandles val="exact"/>
        </dgm:presLayoutVars>
      </dgm:prSet>
      <dgm:spPr/>
    </dgm:pt>
    <dgm:pt modelId="{9ED7F1CE-47AF-4367-9AAF-72A8535A5274}" type="pres">
      <dgm:prSet presAssocID="{DF75E35D-B87C-4AC5-AD46-F6D70E0F24C4}" presName="boxAndChildren" presStyleCnt="0"/>
      <dgm:spPr/>
    </dgm:pt>
    <dgm:pt modelId="{319CE5CA-0C37-4DFC-9433-C988AF968B0A}" type="pres">
      <dgm:prSet presAssocID="{DF75E35D-B87C-4AC5-AD46-F6D70E0F24C4}" presName="parentTextBox" presStyleLbl="node1" presStyleIdx="0" presStyleCnt="1"/>
      <dgm:spPr/>
    </dgm:pt>
    <dgm:pt modelId="{A0571271-718B-49DB-B831-BEA1918B4608}" type="pres">
      <dgm:prSet presAssocID="{DF75E35D-B87C-4AC5-AD46-F6D70E0F24C4}" presName="entireBox" presStyleLbl="node1" presStyleIdx="0" presStyleCnt="1" custLinFactNeighborX="12629" custLinFactNeighborY="12365"/>
      <dgm:spPr/>
    </dgm:pt>
    <dgm:pt modelId="{C6576402-924E-438D-95C1-9107117B7EAB}" type="pres">
      <dgm:prSet presAssocID="{DF75E35D-B87C-4AC5-AD46-F6D70E0F24C4}" presName="descendantBox" presStyleCnt="0"/>
      <dgm:spPr/>
    </dgm:pt>
    <dgm:pt modelId="{66409369-A045-4CD2-8BB2-D881D7BCEC44}" type="pres">
      <dgm:prSet presAssocID="{FB855436-D086-4EF8-BED7-48EF41A41D34}" presName="childTextBox" presStyleLbl="fgAccFollowNode1" presStyleIdx="0" presStyleCnt="2">
        <dgm:presLayoutVars>
          <dgm:bulletEnabled val="1"/>
        </dgm:presLayoutVars>
      </dgm:prSet>
      <dgm:spPr/>
    </dgm:pt>
    <dgm:pt modelId="{6414A67E-8A92-4D3E-8626-55C1128934E6}" type="pres">
      <dgm:prSet presAssocID="{8D557C46-D890-49AE-8690-E082DA82D0CF}" presName="childTextBox" presStyleLbl="fgAccFollowNode1" presStyleIdx="1" presStyleCnt="2">
        <dgm:presLayoutVars>
          <dgm:bulletEnabled val="1"/>
        </dgm:presLayoutVars>
      </dgm:prSet>
      <dgm:spPr/>
    </dgm:pt>
  </dgm:ptLst>
  <dgm:cxnLst>
    <dgm:cxn modelId="{5D87B602-197B-4BB5-A8B5-0197456A23AC}" srcId="{DF75E35D-B87C-4AC5-AD46-F6D70E0F24C4}" destId="{8D557C46-D890-49AE-8690-E082DA82D0CF}" srcOrd="1" destOrd="0" parTransId="{EAECF73A-2751-44EF-B0C5-C5E40906DED6}" sibTransId="{E07E0A61-D486-4098-9BE0-69D3090B032C}"/>
    <dgm:cxn modelId="{D2D3BD03-1B8A-48D4-A218-FB9992AC0419}" type="presOf" srcId="{315C4EBA-1591-484F-AA88-F1577C4C28FD}" destId="{95CBF0FE-728E-4AF3-B422-3402B71ED865}" srcOrd="0" destOrd="0" presId="urn:microsoft.com/office/officeart/2005/8/layout/process4"/>
    <dgm:cxn modelId="{4DC77A27-B853-43FB-97AD-D543320C88DA}" srcId="{315C4EBA-1591-484F-AA88-F1577C4C28FD}" destId="{DF75E35D-B87C-4AC5-AD46-F6D70E0F24C4}" srcOrd="0" destOrd="0" parTransId="{121BEFA7-97E8-4FBB-AC59-A9C51366C21F}" sibTransId="{3048AA40-9383-4644-87E3-3386E3242DCA}"/>
    <dgm:cxn modelId="{63507231-4DE8-4289-A593-40176C838399}" srcId="{DF75E35D-B87C-4AC5-AD46-F6D70E0F24C4}" destId="{FB855436-D086-4EF8-BED7-48EF41A41D34}" srcOrd="0" destOrd="0" parTransId="{AE987992-44BF-4526-B615-2EF387A74B42}" sibTransId="{29C2DD82-240D-4E3B-887B-BABADCE19DF3}"/>
    <dgm:cxn modelId="{C197BC37-9721-46CF-A2FD-1BD436142326}" type="presOf" srcId="{FB855436-D086-4EF8-BED7-48EF41A41D34}" destId="{66409369-A045-4CD2-8BB2-D881D7BCEC44}" srcOrd="0" destOrd="0" presId="urn:microsoft.com/office/officeart/2005/8/layout/process4"/>
    <dgm:cxn modelId="{A09E5F63-0B4D-4FF8-A8FB-7EA4D50688C3}" type="presOf" srcId="{8D557C46-D890-49AE-8690-E082DA82D0CF}" destId="{6414A67E-8A92-4D3E-8626-55C1128934E6}" srcOrd="0" destOrd="0" presId="urn:microsoft.com/office/officeart/2005/8/layout/process4"/>
    <dgm:cxn modelId="{CEC11365-6987-49FF-A70C-EB6B545E7809}" type="presOf" srcId="{DF75E35D-B87C-4AC5-AD46-F6D70E0F24C4}" destId="{A0571271-718B-49DB-B831-BEA1918B4608}" srcOrd="1" destOrd="0" presId="urn:microsoft.com/office/officeart/2005/8/layout/process4"/>
    <dgm:cxn modelId="{95B87CC8-72DE-4DF0-996B-0AB0F0EC52C0}" type="presOf" srcId="{DF75E35D-B87C-4AC5-AD46-F6D70E0F24C4}" destId="{319CE5CA-0C37-4DFC-9433-C988AF968B0A}" srcOrd="0" destOrd="0" presId="urn:microsoft.com/office/officeart/2005/8/layout/process4"/>
    <dgm:cxn modelId="{2C37A8F6-F9C3-4F57-A513-BE89E5BBCFB3}" type="presParOf" srcId="{95CBF0FE-728E-4AF3-B422-3402B71ED865}" destId="{9ED7F1CE-47AF-4367-9AAF-72A8535A5274}" srcOrd="0" destOrd="0" presId="urn:microsoft.com/office/officeart/2005/8/layout/process4"/>
    <dgm:cxn modelId="{E25C9B4A-B464-4D24-9632-0EABC838D140}" type="presParOf" srcId="{9ED7F1CE-47AF-4367-9AAF-72A8535A5274}" destId="{319CE5CA-0C37-4DFC-9433-C988AF968B0A}" srcOrd="0" destOrd="0" presId="urn:microsoft.com/office/officeart/2005/8/layout/process4"/>
    <dgm:cxn modelId="{8226FED9-DF78-4474-A492-FD6730862A78}" type="presParOf" srcId="{9ED7F1CE-47AF-4367-9AAF-72A8535A5274}" destId="{A0571271-718B-49DB-B831-BEA1918B4608}" srcOrd="1" destOrd="0" presId="urn:microsoft.com/office/officeart/2005/8/layout/process4"/>
    <dgm:cxn modelId="{1AC96A26-A9A3-48B8-90DB-7DF91ED90E52}" type="presParOf" srcId="{9ED7F1CE-47AF-4367-9AAF-72A8535A5274}" destId="{C6576402-924E-438D-95C1-9107117B7EAB}" srcOrd="2" destOrd="0" presId="urn:microsoft.com/office/officeart/2005/8/layout/process4"/>
    <dgm:cxn modelId="{E2EBC969-4ABA-442E-ABF4-C23DCB59EE8A}" type="presParOf" srcId="{C6576402-924E-438D-95C1-9107117B7EAB}" destId="{66409369-A045-4CD2-8BB2-D881D7BCEC44}" srcOrd="0" destOrd="0" presId="urn:microsoft.com/office/officeart/2005/8/layout/process4"/>
    <dgm:cxn modelId="{E8FF6D90-188B-48CF-A183-1ABABB0980F3}" type="presParOf" srcId="{C6576402-924E-438D-95C1-9107117B7EAB}" destId="{6414A67E-8A92-4D3E-8626-55C1128934E6}"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12A171-88FB-499C-B2D5-E123CB5594C2}"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es-419"/>
        </a:p>
      </dgm:t>
    </dgm:pt>
    <dgm:pt modelId="{7CDCDC36-1E9B-4886-A524-634DA3E02693}">
      <dgm:prSet/>
      <dgm:spPr/>
      <dgm:t>
        <a:bodyPr/>
        <a:lstStyle/>
        <a:p>
          <a:pPr rtl="0"/>
          <a:r>
            <a:rPr lang="es-MX"/>
            <a:t>Fecha: </a:t>
          </a:r>
          <a:endParaRPr lang="es-CR"/>
        </a:p>
      </dgm:t>
    </dgm:pt>
    <dgm:pt modelId="{C8611BB7-1001-4CC1-8636-6521801DA83D}" type="parTrans" cxnId="{7B82DC86-B271-4CB0-82B7-3F6A7759F3B6}">
      <dgm:prSet/>
      <dgm:spPr/>
      <dgm:t>
        <a:bodyPr/>
        <a:lstStyle/>
        <a:p>
          <a:endParaRPr lang="es-419"/>
        </a:p>
      </dgm:t>
    </dgm:pt>
    <dgm:pt modelId="{05DDECBC-01CD-4591-93AF-77A17FED020C}" type="sibTrans" cxnId="{7B82DC86-B271-4CB0-82B7-3F6A7759F3B6}">
      <dgm:prSet/>
      <dgm:spPr/>
      <dgm:t>
        <a:bodyPr/>
        <a:lstStyle/>
        <a:p>
          <a:endParaRPr lang="es-419"/>
        </a:p>
      </dgm:t>
    </dgm:pt>
    <dgm:pt modelId="{7BA7128C-DCB4-4A06-A416-AAD6C94CF11C}">
      <dgm:prSet/>
      <dgm:spPr/>
      <dgm:t>
        <a:bodyPr/>
        <a:lstStyle/>
        <a:p>
          <a:pPr rtl="0"/>
          <a:r>
            <a:rPr lang="es-MX"/>
            <a:t>Indica el momento exacto en que se creó el documento</a:t>
          </a:r>
          <a:endParaRPr lang="es-CR"/>
        </a:p>
      </dgm:t>
    </dgm:pt>
    <dgm:pt modelId="{0C04D636-AF87-4A58-9B2C-521F1A53EBB8}" type="parTrans" cxnId="{EA35692B-7CEE-4854-864A-D9E6FA36C0CB}">
      <dgm:prSet/>
      <dgm:spPr/>
      <dgm:t>
        <a:bodyPr/>
        <a:lstStyle/>
        <a:p>
          <a:endParaRPr lang="es-419"/>
        </a:p>
      </dgm:t>
    </dgm:pt>
    <dgm:pt modelId="{A0D63FFC-BEC9-4FE6-B47D-E08B0E2890AB}" type="sibTrans" cxnId="{EA35692B-7CEE-4854-864A-D9E6FA36C0CB}">
      <dgm:prSet/>
      <dgm:spPr/>
      <dgm:t>
        <a:bodyPr/>
        <a:lstStyle/>
        <a:p>
          <a:endParaRPr lang="es-419"/>
        </a:p>
      </dgm:t>
    </dgm:pt>
    <dgm:pt modelId="{34F3113D-814A-4EB7-80B5-5B259A6F0EE0}">
      <dgm:prSet/>
      <dgm:spPr/>
      <dgm:t>
        <a:bodyPr/>
        <a:lstStyle/>
        <a:p>
          <a:pPr rtl="0"/>
          <a:r>
            <a:rPr lang="es-MX"/>
            <a:t>Incluye día, mes y año. </a:t>
          </a:r>
          <a:endParaRPr lang="es-CR"/>
        </a:p>
      </dgm:t>
    </dgm:pt>
    <dgm:pt modelId="{506748A4-4D43-4CB4-B6E7-6CF5C3F0165C}" type="parTrans" cxnId="{6274BA5F-15CE-4E55-A46B-594CDB38305E}">
      <dgm:prSet/>
      <dgm:spPr/>
      <dgm:t>
        <a:bodyPr/>
        <a:lstStyle/>
        <a:p>
          <a:endParaRPr lang="es-419"/>
        </a:p>
      </dgm:t>
    </dgm:pt>
    <dgm:pt modelId="{24DCB451-117F-4C48-89AC-57D670713FFD}" type="sibTrans" cxnId="{6274BA5F-15CE-4E55-A46B-594CDB38305E}">
      <dgm:prSet/>
      <dgm:spPr/>
      <dgm:t>
        <a:bodyPr/>
        <a:lstStyle/>
        <a:p>
          <a:endParaRPr lang="es-419"/>
        </a:p>
      </dgm:t>
    </dgm:pt>
    <dgm:pt modelId="{90479191-CEBD-402D-A0DC-C342DC9D0689}">
      <dgm:prSet/>
      <dgm:spPr/>
      <dgm:t>
        <a:bodyPr/>
        <a:lstStyle/>
        <a:p>
          <a:pPr rtl="0"/>
          <a:r>
            <a:rPr lang="es-MX"/>
            <a:t>Cuando se describen unidades documentales compuestas se habla de Fechas Extremas , es decir, la fecha más antigua y la más reciente de la unidad que se describe.</a:t>
          </a:r>
          <a:endParaRPr lang="es-CR"/>
        </a:p>
      </dgm:t>
    </dgm:pt>
    <dgm:pt modelId="{55EE15C0-F480-4D38-9B64-14CADBF90B34}" type="parTrans" cxnId="{A5DB9589-5DBF-4AA1-81A6-FE5D8C3ECCB0}">
      <dgm:prSet/>
      <dgm:spPr/>
      <dgm:t>
        <a:bodyPr/>
        <a:lstStyle/>
        <a:p>
          <a:endParaRPr lang="es-419"/>
        </a:p>
      </dgm:t>
    </dgm:pt>
    <dgm:pt modelId="{7402496D-F1C6-4547-9256-6153D871931D}" type="sibTrans" cxnId="{A5DB9589-5DBF-4AA1-81A6-FE5D8C3ECCB0}">
      <dgm:prSet/>
      <dgm:spPr/>
      <dgm:t>
        <a:bodyPr/>
        <a:lstStyle/>
        <a:p>
          <a:endParaRPr lang="es-419"/>
        </a:p>
      </dgm:t>
    </dgm:pt>
    <dgm:pt modelId="{7F4CDEFE-4D0C-4EAA-ACA3-758054B29A8C}" type="pres">
      <dgm:prSet presAssocID="{FF12A171-88FB-499C-B2D5-E123CB5594C2}" presName="vert0" presStyleCnt="0">
        <dgm:presLayoutVars>
          <dgm:dir/>
          <dgm:animOne val="branch"/>
          <dgm:animLvl val="lvl"/>
        </dgm:presLayoutVars>
      </dgm:prSet>
      <dgm:spPr/>
    </dgm:pt>
    <dgm:pt modelId="{CC27EDB4-1E57-40FD-AB23-B464798FA755}" type="pres">
      <dgm:prSet presAssocID="{7CDCDC36-1E9B-4886-A524-634DA3E02693}" presName="thickLine" presStyleLbl="alignNode1" presStyleIdx="0" presStyleCnt="1"/>
      <dgm:spPr/>
    </dgm:pt>
    <dgm:pt modelId="{979B35F0-06CD-40C8-B1B1-BA03524922EA}" type="pres">
      <dgm:prSet presAssocID="{7CDCDC36-1E9B-4886-A524-634DA3E02693}" presName="horz1" presStyleCnt="0"/>
      <dgm:spPr/>
    </dgm:pt>
    <dgm:pt modelId="{249B0460-B7DA-46C6-A793-AD95B126DD5D}" type="pres">
      <dgm:prSet presAssocID="{7CDCDC36-1E9B-4886-A524-634DA3E02693}" presName="tx1" presStyleLbl="revTx" presStyleIdx="0" presStyleCnt="4"/>
      <dgm:spPr/>
    </dgm:pt>
    <dgm:pt modelId="{31029B1D-3D53-43EA-AF05-B1FE1CDF8E2D}" type="pres">
      <dgm:prSet presAssocID="{7CDCDC36-1E9B-4886-A524-634DA3E02693}" presName="vert1" presStyleCnt="0"/>
      <dgm:spPr/>
    </dgm:pt>
    <dgm:pt modelId="{82082259-9F69-46DF-BB12-0E095E42F050}" type="pres">
      <dgm:prSet presAssocID="{7BA7128C-DCB4-4A06-A416-AAD6C94CF11C}" presName="vertSpace2a" presStyleCnt="0"/>
      <dgm:spPr/>
    </dgm:pt>
    <dgm:pt modelId="{9AB5806E-0201-48C1-A80E-9680A9DBBDA2}" type="pres">
      <dgm:prSet presAssocID="{7BA7128C-DCB4-4A06-A416-AAD6C94CF11C}" presName="horz2" presStyleCnt="0"/>
      <dgm:spPr/>
    </dgm:pt>
    <dgm:pt modelId="{181B501F-8AD5-4504-AF9A-D3AC6668BD06}" type="pres">
      <dgm:prSet presAssocID="{7BA7128C-DCB4-4A06-A416-AAD6C94CF11C}" presName="horzSpace2" presStyleCnt="0"/>
      <dgm:spPr/>
    </dgm:pt>
    <dgm:pt modelId="{6DBB13C7-2749-4352-BEB8-635EF3784A67}" type="pres">
      <dgm:prSet presAssocID="{7BA7128C-DCB4-4A06-A416-AAD6C94CF11C}" presName="tx2" presStyleLbl="revTx" presStyleIdx="1" presStyleCnt="4"/>
      <dgm:spPr/>
    </dgm:pt>
    <dgm:pt modelId="{F9EC3231-31F3-4AF1-A7D9-DC6EF5D39A9F}" type="pres">
      <dgm:prSet presAssocID="{7BA7128C-DCB4-4A06-A416-AAD6C94CF11C}" presName="vert2" presStyleCnt="0"/>
      <dgm:spPr/>
    </dgm:pt>
    <dgm:pt modelId="{213187A3-3F4B-4A73-93AD-848E8C47F26D}" type="pres">
      <dgm:prSet presAssocID="{7BA7128C-DCB4-4A06-A416-AAD6C94CF11C}" presName="thinLine2b" presStyleLbl="callout" presStyleIdx="0" presStyleCnt="2"/>
      <dgm:spPr/>
    </dgm:pt>
    <dgm:pt modelId="{4D9B15BC-AD90-462B-AECA-726490AF9A42}" type="pres">
      <dgm:prSet presAssocID="{7BA7128C-DCB4-4A06-A416-AAD6C94CF11C}" presName="vertSpace2b" presStyleCnt="0"/>
      <dgm:spPr/>
    </dgm:pt>
    <dgm:pt modelId="{1DF7F41B-B5A0-404C-BEEB-586663EA1EEC}" type="pres">
      <dgm:prSet presAssocID="{34F3113D-814A-4EB7-80B5-5B259A6F0EE0}" presName="horz2" presStyleCnt="0"/>
      <dgm:spPr/>
    </dgm:pt>
    <dgm:pt modelId="{26102866-8A60-4111-81A4-1E8DDE80EC7A}" type="pres">
      <dgm:prSet presAssocID="{34F3113D-814A-4EB7-80B5-5B259A6F0EE0}" presName="horzSpace2" presStyleCnt="0"/>
      <dgm:spPr/>
    </dgm:pt>
    <dgm:pt modelId="{6149E7E9-3939-4CE0-A26C-9D16E0B542B0}" type="pres">
      <dgm:prSet presAssocID="{34F3113D-814A-4EB7-80B5-5B259A6F0EE0}" presName="tx2" presStyleLbl="revTx" presStyleIdx="2" presStyleCnt="4"/>
      <dgm:spPr/>
    </dgm:pt>
    <dgm:pt modelId="{6E8442F8-ABDB-47D3-A533-A0C95CB46F86}" type="pres">
      <dgm:prSet presAssocID="{34F3113D-814A-4EB7-80B5-5B259A6F0EE0}" presName="vert2" presStyleCnt="0"/>
      <dgm:spPr/>
    </dgm:pt>
    <dgm:pt modelId="{48E4F035-2780-404C-A050-489FBFB52C74}" type="pres">
      <dgm:prSet presAssocID="{90479191-CEBD-402D-A0DC-C342DC9D0689}" presName="horz3" presStyleCnt="0"/>
      <dgm:spPr/>
    </dgm:pt>
    <dgm:pt modelId="{FBAEF6B8-38A8-438A-AAEF-03FED77B9512}" type="pres">
      <dgm:prSet presAssocID="{90479191-CEBD-402D-A0DC-C342DC9D0689}" presName="horzSpace3" presStyleCnt="0"/>
      <dgm:spPr/>
    </dgm:pt>
    <dgm:pt modelId="{292C9796-4FEF-46C4-9A66-95B7360D82D1}" type="pres">
      <dgm:prSet presAssocID="{90479191-CEBD-402D-A0DC-C342DC9D0689}" presName="tx3" presStyleLbl="revTx" presStyleIdx="3" presStyleCnt="4"/>
      <dgm:spPr/>
    </dgm:pt>
    <dgm:pt modelId="{A7DE5C27-DFC0-48DA-A7E5-023786AC906A}" type="pres">
      <dgm:prSet presAssocID="{90479191-CEBD-402D-A0DC-C342DC9D0689}" presName="vert3" presStyleCnt="0"/>
      <dgm:spPr/>
    </dgm:pt>
    <dgm:pt modelId="{F4FC196F-DA85-466C-8A74-BB81483BC8ED}" type="pres">
      <dgm:prSet presAssocID="{34F3113D-814A-4EB7-80B5-5B259A6F0EE0}" presName="thinLine2b" presStyleLbl="callout" presStyleIdx="1" presStyleCnt="2"/>
      <dgm:spPr/>
    </dgm:pt>
    <dgm:pt modelId="{53ABD1AB-1D9B-4155-85BE-B9B87AD40C63}" type="pres">
      <dgm:prSet presAssocID="{34F3113D-814A-4EB7-80B5-5B259A6F0EE0}" presName="vertSpace2b" presStyleCnt="0"/>
      <dgm:spPr/>
    </dgm:pt>
  </dgm:ptLst>
  <dgm:cxnLst>
    <dgm:cxn modelId="{DFCAC114-32A6-4F32-BB46-2C7145F6729D}" type="presOf" srcId="{FF12A171-88FB-499C-B2D5-E123CB5594C2}" destId="{7F4CDEFE-4D0C-4EAA-ACA3-758054B29A8C}" srcOrd="0" destOrd="0" presId="urn:microsoft.com/office/officeart/2008/layout/LinedList"/>
    <dgm:cxn modelId="{571A7021-7D5D-4422-9174-68746E3D054D}" type="presOf" srcId="{7BA7128C-DCB4-4A06-A416-AAD6C94CF11C}" destId="{6DBB13C7-2749-4352-BEB8-635EF3784A67}" srcOrd="0" destOrd="0" presId="urn:microsoft.com/office/officeart/2008/layout/LinedList"/>
    <dgm:cxn modelId="{EA35692B-7CEE-4854-864A-D9E6FA36C0CB}" srcId="{7CDCDC36-1E9B-4886-A524-634DA3E02693}" destId="{7BA7128C-DCB4-4A06-A416-AAD6C94CF11C}" srcOrd="0" destOrd="0" parTransId="{0C04D636-AF87-4A58-9B2C-521F1A53EBB8}" sibTransId="{A0D63FFC-BEC9-4FE6-B47D-E08B0E2890AB}"/>
    <dgm:cxn modelId="{6274BA5F-15CE-4E55-A46B-594CDB38305E}" srcId="{7CDCDC36-1E9B-4886-A524-634DA3E02693}" destId="{34F3113D-814A-4EB7-80B5-5B259A6F0EE0}" srcOrd="1" destOrd="0" parTransId="{506748A4-4D43-4CB4-B6E7-6CF5C3F0165C}" sibTransId="{24DCB451-117F-4C48-89AC-57D670713FFD}"/>
    <dgm:cxn modelId="{7604937F-B8E6-43FB-95B9-0A2E065830A4}" type="presOf" srcId="{34F3113D-814A-4EB7-80B5-5B259A6F0EE0}" destId="{6149E7E9-3939-4CE0-A26C-9D16E0B542B0}" srcOrd="0" destOrd="0" presId="urn:microsoft.com/office/officeart/2008/layout/LinedList"/>
    <dgm:cxn modelId="{7B82DC86-B271-4CB0-82B7-3F6A7759F3B6}" srcId="{FF12A171-88FB-499C-B2D5-E123CB5594C2}" destId="{7CDCDC36-1E9B-4886-A524-634DA3E02693}" srcOrd="0" destOrd="0" parTransId="{C8611BB7-1001-4CC1-8636-6521801DA83D}" sibTransId="{05DDECBC-01CD-4591-93AF-77A17FED020C}"/>
    <dgm:cxn modelId="{A5DB9589-5DBF-4AA1-81A6-FE5D8C3ECCB0}" srcId="{34F3113D-814A-4EB7-80B5-5B259A6F0EE0}" destId="{90479191-CEBD-402D-A0DC-C342DC9D0689}" srcOrd="0" destOrd="0" parTransId="{55EE15C0-F480-4D38-9B64-14CADBF90B34}" sibTransId="{7402496D-F1C6-4547-9256-6153D871931D}"/>
    <dgm:cxn modelId="{789BC5A3-F17F-4512-B80B-B03A79E489CC}" type="presOf" srcId="{90479191-CEBD-402D-A0DC-C342DC9D0689}" destId="{292C9796-4FEF-46C4-9A66-95B7360D82D1}" srcOrd="0" destOrd="0" presId="urn:microsoft.com/office/officeart/2008/layout/LinedList"/>
    <dgm:cxn modelId="{11E34AFB-8A09-4CB8-8C2F-89D3AD5E07D7}" type="presOf" srcId="{7CDCDC36-1E9B-4886-A524-634DA3E02693}" destId="{249B0460-B7DA-46C6-A793-AD95B126DD5D}" srcOrd="0" destOrd="0" presId="urn:microsoft.com/office/officeart/2008/layout/LinedList"/>
    <dgm:cxn modelId="{8A7B5106-7078-4EFD-A4E5-B3EF49E606CB}" type="presParOf" srcId="{7F4CDEFE-4D0C-4EAA-ACA3-758054B29A8C}" destId="{CC27EDB4-1E57-40FD-AB23-B464798FA755}" srcOrd="0" destOrd="0" presId="urn:microsoft.com/office/officeart/2008/layout/LinedList"/>
    <dgm:cxn modelId="{768BB5ED-51BA-45C8-8FBC-F9FF526B3F9B}" type="presParOf" srcId="{7F4CDEFE-4D0C-4EAA-ACA3-758054B29A8C}" destId="{979B35F0-06CD-40C8-B1B1-BA03524922EA}" srcOrd="1" destOrd="0" presId="urn:microsoft.com/office/officeart/2008/layout/LinedList"/>
    <dgm:cxn modelId="{373902BC-D9EB-458C-B9F0-A6AB9AEB6791}" type="presParOf" srcId="{979B35F0-06CD-40C8-B1B1-BA03524922EA}" destId="{249B0460-B7DA-46C6-A793-AD95B126DD5D}" srcOrd="0" destOrd="0" presId="urn:microsoft.com/office/officeart/2008/layout/LinedList"/>
    <dgm:cxn modelId="{E9C85F75-5957-4653-8386-FE3FFBAC279B}" type="presParOf" srcId="{979B35F0-06CD-40C8-B1B1-BA03524922EA}" destId="{31029B1D-3D53-43EA-AF05-B1FE1CDF8E2D}" srcOrd="1" destOrd="0" presId="urn:microsoft.com/office/officeart/2008/layout/LinedList"/>
    <dgm:cxn modelId="{3223713B-F3A0-434A-A112-77514BED4583}" type="presParOf" srcId="{31029B1D-3D53-43EA-AF05-B1FE1CDF8E2D}" destId="{82082259-9F69-46DF-BB12-0E095E42F050}" srcOrd="0" destOrd="0" presId="urn:microsoft.com/office/officeart/2008/layout/LinedList"/>
    <dgm:cxn modelId="{895A3427-4A53-49E7-80BB-BE11C24580B8}" type="presParOf" srcId="{31029B1D-3D53-43EA-AF05-B1FE1CDF8E2D}" destId="{9AB5806E-0201-48C1-A80E-9680A9DBBDA2}" srcOrd="1" destOrd="0" presId="urn:microsoft.com/office/officeart/2008/layout/LinedList"/>
    <dgm:cxn modelId="{6BE89662-508B-4758-B192-A62DB69A9C6E}" type="presParOf" srcId="{9AB5806E-0201-48C1-A80E-9680A9DBBDA2}" destId="{181B501F-8AD5-4504-AF9A-D3AC6668BD06}" srcOrd="0" destOrd="0" presId="urn:microsoft.com/office/officeart/2008/layout/LinedList"/>
    <dgm:cxn modelId="{6A347EBE-EAC0-45E8-B8C1-B0A7118E6FB6}" type="presParOf" srcId="{9AB5806E-0201-48C1-A80E-9680A9DBBDA2}" destId="{6DBB13C7-2749-4352-BEB8-635EF3784A67}" srcOrd="1" destOrd="0" presId="urn:microsoft.com/office/officeart/2008/layout/LinedList"/>
    <dgm:cxn modelId="{F87B137C-0190-42E5-AC72-5E23AB541C45}" type="presParOf" srcId="{9AB5806E-0201-48C1-A80E-9680A9DBBDA2}" destId="{F9EC3231-31F3-4AF1-A7D9-DC6EF5D39A9F}" srcOrd="2" destOrd="0" presId="urn:microsoft.com/office/officeart/2008/layout/LinedList"/>
    <dgm:cxn modelId="{9744B900-674E-4E70-98C6-B739E6DC6584}" type="presParOf" srcId="{31029B1D-3D53-43EA-AF05-B1FE1CDF8E2D}" destId="{213187A3-3F4B-4A73-93AD-848E8C47F26D}" srcOrd="2" destOrd="0" presId="urn:microsoft.com/office/officeart/2008/layout/LinedList"/>
    <dgm:cxn modelId="{1616AD57-0EF5-41F4-BAD9-98B7045AEACF}" type="presParOf" srcId="{31029B1D-3D53-43EA-AF05-B1FE1CDF8E2D}" destId="{4D9B15BC-AD90-462B-AECA-726490AF9A42}" srcOrd="3" destOrd="0" presId="urn:microsoft.com/office/officeart/2008/layout/LinedList"/>
    <dgm:cxn modelId="{31E5FFD7-9707-4A7C-A751-58B3CD491F54}" type="presParOf" srcId="{31029B1D-3D53-43EA-AF05-B1FE1CDF8E2D}" destId="{1DF7F41B-B5A0-404C-BEEB-586663EA1EEC}" srcOrd="4" destOrd="0" presId="urn:microsoft.com/office/officeart/2008/layout/LinedList"/>
    <dgm:cxn modelId="{BB399540-3BE0-4A3E-A735-C62BC8DC8011}" type="presParOf" srcId="{1DF7F41B-B5A0-404C-BEEB-586663EA1EEC}" destId="{26102866-8A60-4111-81A4-1E8DDE80EC7A}" srcOrd="0" destOrd="0" presId="urn:microsoft.com/office/officeart/2008/layout/LinedList"/>
    <dgm:cxn modelId="{0FECAED8-2473-4209-883D-4A6FB0DDE825}" type="presParOf" srcId="{1DF7F41B-B5A0-404C-BEEB-586663EA1EEC}" destId="{6149E7E9-3939-4CE0-A26C-9D16E0B542B0}" srcOrd="1" destOrd="0" presId="urn:microsoft.com/office/officeart/2008/layout/LinedList"/>
    <dgm:cxn modelId="{F6BC9F11-E22D-4F81-A51B-5918E99C9995}" type="presParOf" srcId="{1DF7F41B-B5A0-404C-BEEB-586663EA1EEC}" destId="{6E8442F8-ABDB-47D3-A533-A0C95CB46F86}" srcOrd="2" destOrd="0" presId="urn:microsoft.com/office/officeart/2008/layout/LinedList"/>
    <dgm:cxn modelId="{3F861E63-5471-4ABD-85BA-2B70777E70F3}" type="presParOf" srcId="{6E8442F8-ABDB-47D3-A533-A0C95CB46F86}" destId="{48E4F035-2780-404C-A050-489FBFB52C74}" srcOrd="0" destOrd="0" presId="urn:microsoft.com/office/officeart/2008/layout/LinedList"/>
    <dgm:cxn modelId="{7EF36FF1-D658-46F8-9D45-B369F1215802}" type="presParOf" srcId="{48E4F035-2780-404C-A050-489FBFB52C74}" destId="{FBAEF6B8-38A8-438A-AAEF-03FED77B9512}" srcOrd="0" destOrd="0" presId="urn:microsoft.com/office/officeart/2008/layout/LinedList"/>
    <dgm:cxn modelId="{94D09112-AE0F-4941-ACEC-B85ECF2E8A44}" type="presParOf" srcId="{48E4F035-2780-404C-A050-489FBFB52C74}" destId="{292C9796-4FEF-46C4-9A66-95B7360D82D1}" srcOrd="1" destOrd="0" presId="urn:microsoft.com/office/officeart/2008/layout/LinedList"/>
    <dgm:cxn modelId="{2E09F32F-5B1F-4369-9B26-C4E15599C09A}" type="presParOf" srcId="{48E4F035-2780-404C-A050-489FBFB52C74}" destId="{A7DE5C27-DFC0-48DA-A7E5-023786AC906A}" srcOrd="2" destOrd="0" presId="urn:microsoft.com/office/officeart/2008/layout/LinedList"/>
    <dgm:cxn modelId="{D4739549-9694-4212-8F6E-85DDF75A31EF}" type="presParOf" srcId="{31029B1D-3D53-43EA-AF05-B1FE1CDF8E2D}" destId="{F4FC196F-DA85-466C-8A74-BB81483BC8ED}" srcOrd="5" destOrd="0" presId="urn:microsoft.com/office/officeart/2008/layout/LinedList"/>
    <dgm:cxn modelId="{3B90D7D6-F9BA-4FAA-AE46-1058C9210644}" type="presParOf" srcId="{31029B1D-3D53-43EA-AF05-B1FE1CDF8E2D}" destId="{53ABD1AB-1D9B-4155-85BE-B9B87AD40C63}"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1AF9E5-1049-4CCA-953E-23455D5C808A}" type="doc">
      <dgm:prSet loTypeId="urn:microsoft.com/office/officeart/2005/8/layout/hList3" loCatId="list" qsTypeId="urn:microsoft.com/office/officeart/2005/8/quickstyle/simple4" qsCatId="simple" csTypeId="urn:microsoft.com/office/officeart/2005/8/colors/accent1_1" csCatId="accent1" phldr="1"/>
      <dgm:spPr/>
      <dgm:t>
        <a:bodyPr/>
        <a:lstStyle/>
        <a:p>
          <a:endParaRPr lang="es-419"/>
        </a:p>
      </dgm:t>
    </dgm:pt>
    <dgm:pt modelId="{5302D8CE-2F8A-41FB-A8F3-364D2AF90A11}">
      <dgm:prSet>
        <dgm:style>
          <a:lnRef idx="2">
            <a:schemeClr val="accent2"/>
          </a:lnRef>
          <a:fillRef idx="1">
            <a:schemeClr val="lt1"/>
          </a:fillRef>
          <a:effectRef idx="0">
            <a:schemeClr val="accent2"/>
          </a:effectRef>
          <a:fontRef idx="minor">
            <a:schemeClr val="dk1"/>
          </a:fontRef>
        </dgm:style>
      </dgm:prSet>
      <dgm:spPr/>
      <dgm:t>
        <a:bodyPr/>
        <a:lstStyle/>
        <a:p>
          <a:pPr rtl="0"/>
          <a:r>
            <a:rPr lang="es-MX">
              <a:solidFill>
                <a:schemeClr val="tx1">
                  <a:lumMod val="75000"/>
                </a:schemeClr>
              </a:solidFill>
            </a:rPr>
            <a:t>Lugar de producción</a:t>
          </a:r>
          <a:r>
            <a:rPr lang="es-MX"/>
            <a:t>: </a:t>
          </a:r>
          <a:endParaRPr lang="es-CR"/>
        </a:p>
      </dgm:t>
    </dgm:pt>
    <dgm:pt modelId="{DB67AB53-2D92-4417-B8D5-8D1E1842F17B}" type="parTrans" cxnId="{9659C9BD-67FB-4D78-A234-E0396DA65B63}">
      <dgm:prSet/>
      <dgm:spPr/>
      <dgm:t>
        <a:bodyPr/>
        <a:lstStyle/>
        <a:p>
          <a:endParaRPr lang="es-419"/>
        </a:p>
      </dgm:t>
    </dgm:pt>
    <dgm:pt modelId="{2C771A24-9445-493B-BB47-706E6B37C91D}" type="sibTrans" cxnId="{9659C9BD-67FB-4D78-A234-E0396DA65B63}">
      <dgm:prSet/>
      <dgm:spPr/>
      <dgm:t>
        <a:bodyPr/>
        <a:lstStyle/>
        <a:p>
          <a:endParaRPr lang="es-419"/>
        </a:p>
      </dgm:t>
    </dgm:pt>
    <dgm:pt modelId="{EBD511E4-4332-42CA-B3BA-F32DB249409E}">
      <dgm:prSet>
        <dgm:style>
          <a:lnRef idx="2">
            <a:schemeClr val="accent2"/>
          </a:lnRef>
          <a:fillRef idx="1">
            <a:schemeClr val="lt1"/>
          </a:fillRef>
          <a:effectRef idx="0">
            <a:schemeClr val="accent2"/>
          </a:effectRef>
          <a:fontRef idx="minor">
            <a:schemeClr val="dk1"/>
          </a:fontRef>
        </dgm:style>
      </dgm:prSet>
      <dgm:spPr/>
      <dgm:t>
        <a:bodyPr/>
        <a:lstStyle/>
        <a:p>
          <a:pPr rtl="0"/>
          <a:r>
            <a:rPr lang="es-MX" dirty="0"/>
            <a:t>Es el sitio donde se produjo el documento. Lo importante es resaltar que este dato se pierde en muchas ocasiones cuando el documento no lleva membrete, o por la práctica se prescinde del mismo.</a:t>
          </a:r>
          <a:endParaRPr lang="es-CR" dirty="0"/>
        </a:p>
      </dgm:t>
    </dgm:pt>
    <dgm:pt modelId="{96C5BB8A-78D7-462A-8896-2CA4D0BA0A54}" type="parTrans" cxnId="{154618FC-687A-444A-ACDC-4E486EC59169}">
      <dgm:prSet/>
      <dgm:spPr/>
      <dgm:t>
        <a:bodyPr/>
        <a:lstStyle/>
        <a:p>
          <a:endParaRPr lang="es-419"/>
        </a:p>
      </dgm:t>
    </dgm:pt>
    <dgm:pt modelId="{7A07B997-DB06-4C4E-8A31-6596239193F5}" type="sibTrans" cxnId="{154618FC-687A-444A-ACDC-4E486EC59169}">
      <dgm:prSet/>
      <dgm:spPr/>
      <dgm:t>
        <a:bodyPr/>
        <a:lstStyle/>
        <a:p>
          <a:endParaRPr lang="es-419"/>
        </a:p>
      </dgm:t>
    </dgm:pt>
    <dgm:pt modelId="{4744B79E-1CB4-4222-80D1-DB53B23416A5}" type="pres">
      <dgm:prSet presAssocID="{2B1AF9E5-1049-4CCA-953E-23455D5C808A}" presName="composite" presStyleCnt="0">
        <dgm:presLayoutVars>
          <dgm:chMax val="1"/>
          <dgm:dir/>
          <dgm:resizeHandles val="exact"/>
        </dgm:presLayoutVars>
      </dgm:prSet>
      <dgm:spPr/>
    </dgm:pt>
    <dgm:pt modelId="{E3554732-E151-4F54-B9E9-57EFA21629BF}" type="pres">
      <dgm:prSet presAssocID="{5302D8CE-2F8A-41FB-A8F3-364D2AF90A11}" presName="roof" presStyleLbl="dkBgShp" presStyleIdx="0" presStyleCnt="2" custLinFactNeighborX="-1165"/>
      <dgm:spPr/>
    </dgm:pt>
    <dgm:pt modelId="{2FB56BA8-8DA0-490E-89BC-8F06ABFDDE4E}" type="pres">
      <dgm:prSet presAssocID="{5302D8CE-2F8A-41FB-A8F3-364D2AF90A11}" presName="pillars" presStyleCnt="0"/>
      <dgm:spPr/>
    </dgm:pt>
    <dgm:pt modelId="{4D9B037C-1C92-4A4B-85AF-5BA613312805}" type="pres">
      <dgm:prSet presAssocID="{5302D8CE-2F8A-41FB-A8F3-364D2AF90A11}" presName="pillar1" presStyleLbl="node1" presStyleIdx="0" presStyleCnt="1">
        <dgm:presLayoutVars>
          <dgm:bulletEnabled val="1"/>
        </dgm:presLayoutVars>
      </dgm:prSet>
      <dgm:spPr/>
    </dgm:pt>
    <dgm:pt modelId="{425DE231-FF31-459D-97BE-CBA58A0DB700}" type="pres">
      <dgm:prSet presAssocID="{5302D8CE-2F8A-41FB-A8F3-364D2AF90A11}" presName="base" presStyleLbl="dkBgShp" presStyleIdx="1" presStyleCnt="2">
        <dgm:style>
          <a:lnRef idx="2">
            <a:schemeClr val="accent2"/>
          </a:lnRef>
          <a:fillRef idx="1">
            <a:schemeClr val="lt1"/>
          </a:fillRef>
          <a:effectRef idx="0">
            <a:schemeClr val="accent2"/>
          </a:effectRef>
          <a:fontRef idx="minor">
            <a:schemeClr val="dk1"/>
          </a:fontRef>
        </dgm:style>
      </dgm:prSet>
      <dgm:spPr/>
    </dgm:pt>
  </dgm:ptLst>
  <dgm:cxnLst>
    <dgm:cxn modelId="{21B4F748-0177-41B8-ABC0-2530A592D8BB}" type="presOf" srcId="{2B1AF9E5-1049-4CCA-953E-23455D5C808A}" destId="{4744B79E-1CB4-4222-80D1-DB53B23416A5}" srcOrd="0" destOrd="0" presId="urn:microsoft.com/office/officeart/2005/8/layout/hList3"/>
    <dgm:cxn modelId="{FC6F0D8B-E484-4642-954B-6F585372FEF7}" type="presOf" srcId="{EBD511E4-4332-42CA-B3BA-F32DB249409E}" destId="{4D9B037C-1C92-4A4B-85AF-5BA613312805}" srcOrd="0" destOrd="0" presId="urn:microsoft.com/office/officeart/2005/8/layout/hList3"/>
    <dgm:cxn modelId="{9659C9BD-67FB-4D78-A234-E0396DA65B63}" srcId="{2B1AF9E5-1049-4CCA-953E-23455D5C808A}" destId="{5302D8CE-2F8A-41FB-A8F3-364D2AF90A11}" srcOrd="0" destOrd="0" parTransId="{DB67AB53-2D92-4417-B8D5-8D1E1842F17B}" sibTransId="{2C771A24-9445-493B-BB47-706E6B37C91D}"/>
    <dgm:cxn modelId="{EE2D9FD1-2601-49A4-82E3-5D7324D6FAF2}" type="presOf" srcId="{5302D8CE-2F8A-41FB-A8F3-364D2AF90A11}" destId="{E3554732-E151-4F54-B9E9-57EFA21629BF}" srcOrd="0" destOrd="0" presId="urn:microsoft.com/office/officeart/2005/8/layout/hList3"/>
    <dgm:cxn modelId="{154618FC-687A-444A-ACDC-4E486EC59169}" srcId="{5302D8CE-2F8A-41FB-A8F3-364D2AF90A11}" destId="{EBD511E4-4332-42CA-B3BA-F32DB249409E}" srcOrd="0" destOrd="0" parTransId="{96C5BB8A-78D7-462A-8896-2CA4D0BA0A54}" sibTransId="{7A07B997-DB06-4C4E-8A31-6596239193F5}"/>
    <dgm:cxn modelId="{74B09918-341C-4951-8D3F-06E3BE0BDE05}" type="presParOf" srcId="{4744B79E-1CB4-4222-80D1-DB53B23416A5}" destId="{E3554732-E151-4F54-B9E9-57EFA21629BF}" srcOrd="0" destOrd="0" presId="urn:microsoft.com/office/officeart/2005/8/layout/hList3"/>
    <dgm:cxn modelId="{E064F336-B287-4A39-90B1-820C99454FDF}" type="presParOf" srcId="{4744B79E-1CB4-4222-80D1-DB53B23416A5}" destId="{2FB56BA8-8DA0-490E-89BC-8F06ABFDDE4E}" srcOrd="1" destOrd="0" presId="urn:microsoft.com/office/officeart/2005/8/layout/hList3"/>
    <dgm:cxn modelId="{CA38CC72-F64A-4AED-BAF2-F45CF8733004}" type="presParOf" srcId="{2FB56BA8-8DA0-490E-89BC-8F06ABFDDE4E}" destId="{4D9B037C-1C92-4A4B-85AF-5BA613312805}" srcOrd="0" destOrd="0" presId="urn:microsoft.com/office/officeart/2005/8/layout/hList3"/>
    <dgm:cxn modelId="{F88CEC72-9CBD-446A-8BD9-80ED68288CE6}" type="presParOf" srcId="{4744B79E-1CB4-4222-80D1-DB53B23416A5}" destId="{425DE231-FF31-459D-97BE-CBA58A0DB700}"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B6D0B81-D714-4A12-9937-9648F6BE93AB}" type="doc">
      <dgm:prSet loTypeId="urn:microsoft.com/office/officeart/2005/8/layout/hierarchy6" loCatId="hierarchy" qsTypeId="urn:microsoft.com/office/officeart/2005/8/quickstyle/simple4" qsCatId="simple" csTypeId="urn:microsoft.com/office/officeart/2005/8/colors/accent1_1" csCatId="accent1" phldr="1"/>
      <dgm:spPr/>
      <dgm:t>
        <a:bodyPr/>
        <a:lstStyle/>
        <a:p>
          <a:endParaRPr lang="es-419"/>
        </a:p>
      </dgm:t>
    </dgm:pt>
    <dgm:pt modelId="{2043CC2E-A19B-4478-B3D9-65C583A465E4}">
      <dgm:prSet/>
      <dgm:spPr>
        <a:gradFill rotWithShape="0">
          <a:gsLst>
            <a:gs pos="0">
              <a:srgbClr val="002060"/>
            </a:gs>
            <a:gs pos="100000">
              <a:schemeClr val="lt1">
                <a:hueOff val="0"/>
                <a:satOff val="0"/>
                <a:lumOff val="0"/>
                <a:alphaOff val="0"/>
                <a:tint val="50000"/>
                <a:shade val="100000"/>
                <a:satMod val="350000"/>
              </a:schemeClr>
            </a:gs>
          </a:gsLst>
        </a:gradFill>
      </dgm:spPr>
      <dgm:t>
        <a:bodyPr/>
        <a:lstStyle/>
        <a:p>
          <a:pPr rtl="0"/>
          <a:r>
            <a:rPr lang="es-MX" dirty="0"/>
            <a:t>Orígenes funcionales: </a:t>
          </a:r>
          <a:endParaRPr lang="es-CR" dirty="0"/>
        </a:p>
      </dgm:t>
    </dgm:pt>
    <dgm:pt modelId="{C4AD4F9A-75A9-4BDF-8025-0380D47A459B}" type="parTrans" cxnId="{EE592FFD-249C-4834-8128-3475D5F047A9}">
      <dgm:prSet/>
      <dgm:spPr/>
      <dgm:t>
        <a:bodyPr/>
        <a:lstStyle/>
        <a:p>
          <a:endParaRPr lang="es-419"/>
        </a:p>
      </dgm:t>
    </dgm:pt>
    <dgm:pt modelId="{4B4A5E42-E829-4D17-8456-27870A81AB5A}" type="sibTrans" cxnId="{EE592FFD-249C-4834-8128-3475D5F047A9}">
      <dgm:prSet/>
      <dgm:spPr/>
      <dgm:t>
        <a:bodyPr/>
        <a:lstStyle/>
        <a:p>
          <a:endParaRPr lang="es-419"/>
        </a:p>
      </dgm:t>
    </dgm:pt>
    <dgm:pt modelId="{C59F30B8-0F15-4D34-B8FA-7602DF255C97}">
      <dgm:prSet/>
      <dgm:spPr>
        <a:gradFill rotWithShape="0">
          <a:gsLst>
            <a:gs pos="5000">
              <a:schemeClr val="accent4">
                <a:lumMod val="20000"/>
                <a:lumOff val="80000"/>
              </a:schemeClr>
            </a:gs>
            <a:gs pos="100000">
              <a:schemeClr val="lt1">
                <a:hueOff val="0"/>
                <a:satOff val="0"/>
                <a:lumOff val="0"/>
                <a:alphaOff val="0"/>
                <a:tint val="50000"/>
                <a:shade val="100000"/>
                <a:satMod val="350000"/>
              </a:schemeClr>
            </a:gs>
          </a:gsLst>
        </a:gradFill>
      </dgm:spPr>
      <dgm:t>
        <a:bodyPr/>
        <a:lstStyle/>
        <a:p>
          <a:pPr rtl="0"/>
          <a:r>
            <a:rPr lang="es-MX" dirty="0">
              <a:solidFill>
                <a:schemeClr val="tx1"/>
              </a:solidFill>
            </a:rPr>
            <a:t>Consiste en la función o actividad por la cual se produce el documento. Se distinguen dos clases de funciones o actividades:</a:t>
          </a:r>
          <a:endParaRPr lang="es-CR" dirty="0">
            <a:solidFill>
              <a:schemeClr val="tx1"/>
            </a:solidFill>
          </a:endParaRPr>
        </a:p>
      </dgm:t>
    </dgm:pt>
    <dgm:pt modelId="{A4DC7353-E3D8-458D-BE92-869B8902E3A2}" type="parTrans" cxnId="{1EAAD32C-9123-4DDD-BF08-08FC2AEF58E4}">
      <dgm:prSet/>
      <dgm:spPr/>
      <dgm:t>
        <a:bodyPr/>
        <a:lstStyle/>
        <a:p>
          <a:endParaRPr lang="es-419"/>
        </a:p>
      </dgm:t>
    </dgm:pt>
    <dgm:pt modelId="{F5B17F94-681D-4591-BC78-3F0038A3746F}" type="sibTrans" cxnId="{1EAAD32C-9123-4DDD-BF08-08FC2AEF58E4}">
      <dgm:prSet/>
      <dgm:spPr/>
      <dgm:t>
        <a:bodyPr/>
        <a:lstStyle/>
        <a:p>
          <a:endParaRPr lang="es-419"/>
        </a:p>
      </dgm:t>
    </dgm:pt>
    <dgm:pt modelId="{1A8A99B0-1877-42D4-A2B9-3CA75FDC1610}">
      <dgm:prSet/>
      <dgm:spPr>
        <a:gradFill rotWithShape="0">
          <a:gsLst>
            <a:gs pos="0">
              <a:schemeClr val="accent4">
                <a:lumMod val="20000"/>
                <a:lumOff val="80000"/>
              </a:schemeClr>
            </a:gs>
            <a:gs pos="100000">
              <a:schemeClr val="lt1">
                <a:hueOff val="0"/>
                <a:satOff val="0"/>
                <a:lumOff val="0"/>
                <a:alphaOff val="0"/>
                <a:tint val="50000"/>
                <a:shade val="100000"/>
                <a:satMod val="350000"/>
              </a:schemeClr>
            </a:gs>
          </a:gsLst>
        </a:gradFill>
      </dgm:spPr>
      <dgm:t>
        <a:bodyPr/>
        <a:lstStyle/>
        <a:p>
          <a:pPr rtl="0"/>
          <a:r>
            <a:rPr lang="es-MX" dirty="0">
              <a:solidFill>
                <a:srgbClr val="002060"/>
              </a:solidFill>
            </a:rPr>
            <a:t>Facilitativas: Cuando las actividades se abocan a facilitar los trámites, meramente burocráticos.</a:t>
          </a:r>
          <a:endParaRPr lang="es-CR" dirty="0">
            <a:solidFill>
              <a:srgbClr val="002060"/>
            </a:solidFill>
          </a:endParaRPr>
        </a:p>
      </dgm:t>
    </dgm:pt>
    <dgm:pt modelId="{50CF5FFC-D3B0-45D1-A42E-5EEDA07C229A}" type="parTrans" cxnId="{B6157860-56D5-43A3-872F-AEE5CEDAFD2D}">
      <dgm:prSet/>
      <dgm:spPr/>
      <dgm:t>
        <a:bodyPr/>
        <a:lstStyle/>
        <a:p>
          <a:endParaRPr lang="es-419"/>
        </a:p>
      </dgm:t>
    </dgm:pt>
    <dgm:pt modelId="{30795428-4094-45B8-A97C-E338C47A88FA}" type="sibTrans" cxnId="{B6157860-56D5-43A3-872F-AEE5CEDAFD2D}">
      <dgm:prSet/>
      <dgm:spPr/>
      <dgm:t>
        <a:bodyPr/>
        <a:lstStyle/>
        <a:p>
          <a:endParaRPr lang="es-419"/>
        </a:p>
      </dgm:t>
    </dgm:pt>
    <dgm:pt modelId="{C1043127-0775-462D-94FC-E9D55B02411C}">
      <dgm:prSet/>
      <dgm:spPr>
        <a:gradFill rotWithShape="0">
          <a:gsLst>
            <a:gs pos="0">
              <a:srgbClr val="00B0F0"/>
            </a:gs>
            <a:gs pos="100000">
              <a:schemeClr val="lt1">
                <a:hueOff val="0"/>
                <a:satOff val="0"/>
                <a:lumOff val="0"/>
                <a:alphaOff val="0"/>
                <a:tint val="50000"/>
                <a:shade val="100000"/>
                <a:satMod val="350000"/>
              </a:schemeClr>
            </a:gs>
          </a:gsLst>
        </a:gradFill>
      </dgm:spPr>
      <dgm:t>
        <a:bodyPr/>
        <a:lstStyle/>
        <a:p>
          <a:pPr rtl="0"/>
          <a:r>
            <a:rPr lang="es-MX" dirty="0">
              <a:solidFill>
                <a:srgbClr val="002060"/>
              </a:solidFill>
            </a:rPr>
            <a:t>Sustantivas: Cuando se trata de funciones que caracterizan a la entidad, definidas en su ley de creación</a:t>
          </a:r>
          <a:endParaRPr lang="es-CR" dirty="0">
            <a:solidFill>
              <a:srgbClr val="002060"/>
            </a:solidFill>
          </a:endParaRPr>
        </a:p>
      </dgm:t>
    </dgm:pt>
    <dgm:pt modelId="{A8FF4321-DCBF-4703-AB37-26B3E4FD8EA5}" type="parTrans" cxnId="{F1D0399C-EC35-4B9A-A298-CD7176768507}">
      <dgm:prSet/>
      <dgm:spPr/>
      <dgm:t>
        <a:bodyPr/>
        <a:lstStyle/>
        <a:p>
          <a:endParaRPr lang="es-419"/>
        </a:p>
      </dgm:t>
    </dgm:pt>
    <dgm:pt modelId="{C3E5E055-56A6-4197-A103-28202CC917D4}" type="sibTrans" cxnId="{F1D0399C-EC35-4B9A-A298-CD7176768507}">
      <dgm:prSet/>
      <dgm:spPr/>
      <dgm:t>
        <a:bodyPr/>
        <a:lstStyle/>
        <a:p>
          <a:endParaRPr lang="es-419"/>
        </a:p>
      </dgm:t>
    </dgm:pt>
    <dgm:pt modelId="{CE1C6F12-D37A-471A-AE1A-E457905C73B4}" type="pres">
      <dgm:prSet presAssocID="{5B6D0B81-D714-4A12-9937-9648F6BE93AB}" presName="mainComposite" presStyleCnt="0">
        <dgm:presLayoutVars>
          <dgm:chPref val="1"/>
          <dgm:dir/>
          <dgm:animOne val="branch"/>
          <dgm:animLvl val="lvl"/>
          <dgm:resizeHandles val="exact"/>
        </dgm:presLayoutVars>
      </dgm:prSet>
      <dgm:spPr/>
    </dgm:pt>
    <dgm:pt modelId="{AABD5E94-314F-44D6-8E21-00C1F499C955}" type="pres">
      <dgm:prSet presAssocID="{5B6D0B81-D714-4A12-9937-9648F6BE93AB}" presName="hierFlow" presStyleCnt="0"/>
      <dgm:spPr/>
    </dgm:pt>
    <dgm:pt modelId="{2567FCA9-552B-473F-BF5A-BE1A46711CD8}" type="pres">
      <dgm:prSet presAssocID="{5B6D0B81-D714-4A12-9937-9648F6BE93AB}" presName="hierChild1" presStyleCnt="0">
        <dgm:presLayoutVars>
          <dgm:chPref val="1"/>
          <dgm:animOne val="branch"/>
          <dgm:animLvl val="lvl"/>
        </dgm:presLayoutVars>
      </dgm:prSet>
      <dgm:spPr/>
    </dgm:pt>
    <dgm:pt modelId="{CBA58865-0BB5-4DC0-9280-9CC1E3FD75E7}" type="pres">
      <dgm:prSet presAssocID="{2043CC2E-A19B-4478-B3D9-65C583A465E4}" presName="Name14" presStyleCnt="0"/>
      <dgm:spPr/>
    </dgm:pt>
    <dgm:pt modelId="{88BB7B85-B3B9-41AB-B0AD-AB1F6AEC9037}" type="pres">
      <dgm:prSet presAssocID="{2043CC2E-A19B-4478-B3D9-65C583A465E4}" presName="level1Shape" presStyleLbl="node0" presStyleIdx="0" presStyleCnt="1">
        <dgm:presLayoutVars>
          <dgm:chPref val="3"/>
        </dgm:presLayoutVars>
      </dgm:prSet>
      <dgm:spPr/>
    </dgm:pt>
    <dgm:pt modelId="{B3A7A08F-93E0-4F6A-AFBD-6D3357762ACE}" type="pres">
      <dgm:prSet presAssocID="{2043CC2E-A19B-4478-B3D9-65C583A465E4}" presName="hierChild2" presStyleCnt="0"/>
      <dgm:spPr/>
    </dgm:pt>
    <dgm:pt modelId="{BCF2E204-4696-4DEA-94A5-C83E28EB44EF}" type="pres">
      <dgm:prSet presAssocID="{A4DC7353-E3D8-458D-BE92-869B8902E3A2}" presName="Name19" presStyleLbl="parChTrans1D2" presStyleIdx="0" presStyleCnt="1"/>
      <dgm:spPr/>
    </dgm:pt>
    <dgm:pt modelId="{45809211-1750-4BA0-9652-396E8215C093}" type="pres">
      <dgm:prSet presAssocID="{C59F30B8-0F15-4D34-B8FA-7602DF255C97}" presName="Name21" presStyleCnt="0"/>
      <dgm:spPr/>
    </dgm:pt>
    <dgm:pt modelId="{4A300FB9-D093-4AD0-919E-F0F9C40C8001}" type="pres">
      <dgm:prSet presAssocID="{C59F30B8-0F15-4D34-B8FA-7602DF255C97}" presName="level2Shape" presStyleLbl="node2" presStyleIdx="0" presStyleCnt="1"/>
      <dgm:spPr/>
    </dgm:pt>
    <dgm:pt modelId="{1D0D8CE4-E64A-48B5-8B15-287023ED974D}" type="pres">
      <dgm:prSet presAssocID="{C59F30B8-0F15-4D34-B8FA-7602DF255C97}" presName="hierChild3" presStyleCnt="0"/>
      <dgm:spPr/>
    </dgm:pt>
    <dgm:pt modelId="{73D4AE04-7F93-416F-AE70-D4A292F5DA91}" type="pres">
      <dgm:prSet presAssocID="{50CF5FFC-D3B0-45D1-A42E-5EEDA07C229A}" presName="Name19" presStyleLbl="parChTrans1D3" presStyleIdx="0" presStyleCnt="2"/>
      <dgm:spPr/>
    </dgm:pt>
    <dgm:pt modelId="{F9307DD1-FFCC-412D-9F38-E441DDE028CA}" type="pres">
      <dgm:prSet presAssocID="{1A8A99B0-1877-42D4-A2B9-3CA75FDC1610}" presName="Name21" presStyleCnt="0"/>
      <dgm:spPr/>
    </dgm:pt>
    <dgm:pt modelId="{87CAE459-1E96-41C5-A315-0A53244509EF}" type="pres">
      <dgm:prSet presAssocID="{1A8A99B0-1877-42D4-A2B9-3CA75FDC1610}" presName="level2Shape" presStyleLbl="node3" presStyleIdx="0" presStyleCnt="2"/>
      <dgm:spPr/>
    </dgm:pt>
    <dgm:pt modelId="{8B8C853B-4E45-45C0-8B7D-7DC621892E76}" type="pres">
      <dgm:prSet presAssocID="{1A8A99B0-1877-42D4-A2B9-3CA75FDC1610}" presName="hierChild3" presStyleCnt="0"/>
      <dgm:spPr/>
    </dgm:pt>
    <dgm:pt modelId="{B94E3FED-255A-4E09-A47D-51B241AA4CCE}" type="pres">
      <dgm:prSet presAssocID="{A8FF4321-DCBF-4703-AB37-26B3E4FD8EA5}" presName="Name19" presStyleLbl="parChTrans1D3" presStyleIdx="1" presStyleCnt="2"/>
      <dgm:spPr/>
    </dgm:pt>
    <dgm:pt modelId="{61513F65-0B6E-4937-8E1D-A640474F41F2}" type="pres">
      <dgm:prSet presAssocID="{C1043127-0775-462D-94FC-E9D55B02411C}" presName="Name21" presStyleCnt="0"/>
      <dgm:spPr/>
    </dgm:pt>
    <dgm:pt modelId="{6C8C91F5-F1E2-4C23-9739-A24C921F13E4}" type="pres">
      <dgm:prSet presAssocID="{C1043127-0775-462D-94FC-E9D55B02411C}" presName="level2Shape" presStyleLbl="node3" presStyleIdx="1" presStyleCnt="2"/>
      <dgm:spPr/>
    </dgm:pt>
    <dgm:pt modelId="{171BB9F9-D816-47E8-81F5-1054C70AF04B}" type="pres">
      <dgm:prSet presAssocID="{C1043127-0775-462D-94FC-E9D55B02411C}" presName="hierChild3" presStyleCnt="0"/>
      <dgm:spPr/>
    </dgm:pt>
    <dgm:pt modelId="{3E0EC7A5-C5FA-459E-93E6-FB85715A777A}" type="pres">
      <dgm:prSet presAssocID="{5B6D0B81-D714-4A12-9937-9648F6BE93AB}" presName="bgShapesFlow" presStyleCnt="0"/>
      <dgm:spPr/>
    </dgm:pt>
  </dgm:ptLst>
  <dgm:cxnLst>
    <dgm:cxn modelId="{1EAAD32C-9123-4DDD-BF08-08FC2AEF58E4}" srcId="{2043CC2E-A19B-4478-B3D9-65C583A465E4}" destId="{C59F30B8-0F15-4D34-B8FA-7602DF255C97}" srcOrd="0" destOrd="0" parTransId="{A4DC7353-E3D8-458D-BE92-869B8902E3A2}" sibTransId="{F5B17F94-681D-4591-BC78-3F0038A3746F}"/>
    <dgm:cxn modelId="{B6157860-56D5-43A3-872F-AEE5CEDAFD2D}" srcId="{C59F30B8-0F15-4D34-B8FA-7602DF255C97}" destId="{1A8A99B0-1877-42D4-A2B9-3CA75FDC1610}" srcOrd="0" destOrd="0" parTransId="{50CF5FFC-D3B0-45D1-A42E-5EEDA07C229A}" sibTransId="{30795428-4094-45B8-A97C-E338C47A88FA}"/>
    <dgm:cxn modelId="{FAA94041-786E-4324-839E-DB58FCE77F3F}" type="presOf" srcId="{5B6D0B81-D714-4A12-9937-9648F6BE93AB}" destId="{CE1C6F12-D37A-471A-AE1A-E457905C73B4}" srcOrd="0" destOrd="0" presId="urn:microsoft.com/office/officeart/2005/8/layout/hierarchy6"/>
    <dgm:cxn modelId="{78C2E54E-6E6B-4059-B3BA-712CDB6DA9D1}" type="presOf" srcId="{C1043127-0775-462D-94FC-E9D55B02411C}" destId="{6C8C91F5-F1E2-4C23-9739-A24C921F13E4}" srcOrd="0" destOrd="0" presId="urn:microsoft.com/office/officeart/2005/8/layout/hierarchy6"/>
    <dgm:cxn modelId="{F1D0399C-EC35-4B9A-A298-CD7176768507}" srcId="{C59F30B8-0F15-4D34-B8FA-7602DF255C97}" destId="{C1043127-0775-462D-94FC-E9D55B02411C}" srcOrd="1" destOrd="0" parTransId="{A8FF4321-DCBF-4703-AB37-26B3E4FD8EA5}" sibTransId="{C3E5E055-56A6-4197-A103-28202CC917D4}"/>
    <dgm:cxn modelId="{E8138FAB-DA17-487F-851D-8BDFD505B34B}" type="presOf" srcId="{50CF5FFC-D3B0-45D1-A42E-5EEDA07C229A}" destId="{73D4AE04-7F93-416F-AE70-D4A292F5DA91}" srcOrd="0" destOrd="0" presId="urn:microsoft.com/office/officeart/2005/8/layout/hierarchy6"/>
    <dgm:cxn modelId="{448993AC-A87F-44E2-ABCD-08A0F37A81A1}" type="presOf" srcId="{C59F30B8-0F15-4D34-B8FA-7602DF255C97}" destId="{4A300FB9-D093-4AD0-919E-F0F9C40C8001}" srcOrd="0" destOrd="0" presId="urn:microsoft.com/office/officeart/2005/8/layout/hierarchy6"/>
    <dgm:cxn modelId="{A1D41AB3-A211-4CCF-88BE-DABB20B80AFC}" type="presOf" srcId="{A4DC7353-E3D8-458D-BE92-869B8902E3A2}" destId="{BCF2E204-4696-4DEA-94A5-C83E28EB44EF}" srcOrd="0" destOrd="0" presId="urn:microsoft.com/office/officeart/2005/8/layout/hierarchy6"/>
    <dgm:cxn modelId="{0C8D1AC3-538C-4155-A070-6C3011857559}" type="presOf" srcId="{1A8A99B0-1877-42D4-A2B9-3CA75FDC1610}" destId="{87CAE459-1E96-41C5-A315-0A53244509EF}" srcOrd="0" destOrd="0" presId="urn:microsoft.com/office/officeart/2005/8/layout/hierarchy6"/>
    <dgm:cxn modelId="{3C9391CB-57F4-4DEB-AA09-44D5C3E0C5B5}" type="presOf" srcId="{A8FF4321-DCBF-4703-AB37-26B3E4FD8EA5}" destId="{B94E3FED-255A-4E09-A47D-51B241AA4CCE}" srcOrd="0" destOrd="0" presId="urn:microsoft.com/office/officeart/2005/8/layout/hierarchy6"/>
    <dgm:cxn modelId="{017001CF-B179-4AF5-9925-5C80408E1D4B}" type="presOf" srcId="{2043CC2E-A19B-4478-B3D9-65C583A465E4}" destId="{88BB7B85-B3B9-41AB-B0AD-AB1F6AEC9037}" srcOrd="0" destOrd="0" presId="urn:microsoft.com/office/officeart/2005/8/layout/hierarchy6"/>
    <dgm:cxn modelId="{EE592FFD-249C-4834-8128-3475D5F047A9}" srcId="{5B6D0B81-D714-4A12-9937-9648F6BE93AB}" destId="{2043CC2E-A19B-4478-B3D9-65C583A465E4}" srcOrd="0" destOrd="0" parTransId="{C4AD4F9A-75A9-4BDF-8025-0380D47A459B}" sibTransId="{4B4A5E42-E829-4D17-8456-27870A81AB5A}"/>
    <dgm:cxn modelId="{F51B4067-5CDE-414E-B544-9F0513D5D59C}" type="presParOf" srcId="{CE1C6F12-D37A-471A-AE1A-E457905C73B4}" destId="{AABD5E94-314F-44D6-8E21-00C1F499C955}" srcOrd="0" destOrd="0" presId="urn:microsoft.com/office/officeart/2005/8/layout/hierarchy6"/>
    <dgm:cxn modelId="{426E3EBB-717F-4EF4-8147-997543195E51}" type="presParOf" srcId="{AABD5E94-314F-44D6-8E21-00C1F499C955}" destId="{2567FCA9-552B-473F-BF5A-BE1A46711CD8}" srcOrd="0" destOrd="0" presId="urn:microsoft.com/office/officeart/2005/8/layout/hierarchy6"/>
    <dgm:cxn modelId="{CD81149E-95B4-43DE-8117-4A48454CA51E}" type="presParOf" srcId="{2567FCA9-552B-473F-BF5A-BE1A46711CD8}" destId="{CBA58865-0BB5-4DC0-9280-9CC1E3FD75E7}" srcOrd="0" destOrd="0" presId="urn:microsoft.com/office/officeart/2005/8/layout/hierarchy6"/>
    <dgm:cxn modelId="{EAB54053-3DF8-4B1C-AD75-EFDAACE4BA3E}" type="presParOf" srcId="{CBA58865-0BB5-4DC0-9280-9CC1E3FD75E7}" destId="{88BB7B85-B3B9-41AB-B0AD-AB1F6AEC9037}" srcOrd="0" destOrd="0" presId="urn:microsoft.com/office/officeart/2005/8/layout/hierarchy6"/>
    <dgm:cxn modelId="{DF9CF6F1-6265-44FA-A83A-B53D5C636ED1}" type="presParOf" srcId="{CBA58865-0BB5-4DC0-9280-9CC1E3FD75E7}" destId="{B3A7A08F-93E0-4F6A-AFBD-6D3357762ACE}" srcOrd="1" destOrd="0" presId="urn:microsoft.com/office/officeart/2005/8/layout/hierarchy6"/>
    <dgm:cxn modelId="{6A12C540-B66A-452C-9EA1-9B75914038F4}" type="presParOf" srcId="{B3A7A08F-93E0-4F6A-AFBD-6D3357762ACE}" destId="{BCF2E204-4696-4DEA-94A5-C83E28EB44EF}" srcOrd="0" destOrd="0" presId="urn:microsoft.com/office/officeart/2005/8/layout/hierarchy6"/>
    <dgm:cxn modelId="{A32EC1AA-DECA-4561-927C-3018AEEC99D3}" type="presParOf" srcId="{B3A7A08F-93E0-4F6A-AFBD-6D3357762ACE}" destId="{45809211-1750-4BA0-9652-396E8215C093}" srcOrd="1" destOrd="0" presId="urn:microsoft.com/office/officeart/2005/8/layout/hierarchy6"/>
    <dgm:cxn modelId="{8D9BF273-1F99-4F8B-A95D-E977A6C10377}" type="presParOf" srcId="{45809211-1750-4BA0-9652-396E8215C093}" destId="{4A300FB9-D093-4AD0-919E-F0F9C40C8001}" srcOrd="0" destOrd="0" presId="urn:microsoft.com/office/officeart/2005/8/layout/hierarchy6"/>
    <dgm:cxn modelId="{11605016-FB5E-406C-A25B-69ACFC48F39C}" type="presParOf" srcId="{45809211-1750-4BA0-9652-396E8215C093}" destId="{1D0D8CE4-E64A-48B5-8B15-287023ED974D}" srcOrd="1" destOrd="0" presId="urn:microsoft.com/office/officeart/2005/8/layout/hierarchy6"/>
    <dgm:cxn modelId="{76E99049-3166-4FB1-8AC7-B59F637460A9}" type="presParOf" srcId="{1D0D8CE4-E64A-48B5-8B15-287023ED974D}" destId="{73D4AE04-7F93-416F-AE70-D4A292F5DA91}" srcOrd="0" destOrd="0" presId="urn:microsoft.com/office/officeart/2005/8/layout/hierarchy6"/>
    <dgm:cxn modelId="{618FAB32-00AF-45B7-9E78-A1A18A4DA4E6}" type="presParOf" srcId="{1D0D8CE4-E64A-48B5-8B15-287023ED974D}" destId="{F9307DD1-FFCC-412D-9F38-E441DDE028CA}" srcOrd="1" destOrd="0" presId="urn:microsoft.com/office/officeart/2005/8/layout/hierarchy6"/>
    <dgm:cxn modelId="{6189451D-D17E-4C07-B0C3-98588DDB0DC8}" type="presParOf" srcId="{F9307DD1-FFCC-412D-9F38-E441DDE028CA}" destId="{87CAE459-1E96-41C5-A315-0A53244509EF}" srcOrd="0" destOrd="0" presId="urn:microsoft.com/office/officeart/2005/8/layout/hierarchy6"/>
    <dgm:cxn modelId="{C5180482-9BD0-4BC9-94ED-9E50395DC323}" type="presParOf" srcId="{F9307DD1-FFCC-412D-9F38-E441DDE028CA}" destId="{8B8C853B-4E45-45C0-8B7D-7DC621892E76}" srcOrd="1" destOrd="0" presId="urn:microsoft.com/office/officeart/2005/8/layout/hierarchy6"/>
    <dgm:cxn modelId="{36CEE86B-1F6B-41A9-91C7-008E793FBD8C}" type="presParOf" srcId="{1D0D8CE4-E64A-48B5-8B15-287023ED974D}" destId="{B94E3FED-255A-4E09-A47D-51B241AA4CCE}" srcOrd="2" destOrd="0" presId="urn:microsoft.com/office/officeart/2005/8/layout/hierarchy6"/>
    <dgm:cxn modelId="{3FC5A957-0D1B-4D6E-A07F-A843A89BCB23}" type="presParOf" srcId="{1D0D8CE4-E64A-48B5-8B15-287023ED974D}" destId="{61513F65-0B6E-4937-8E1D-A640474F41F2}" srcOrd="3" destOrd="0" presId="urn:microsoft.com/office/officeart/2005/8/layout/hierarchy6"/>
    <dgm:cxn modelId="{C27291DF-D401-46B0-95D3-724BAA20B725}" type="presParOf" srcId="{61513F65-0B6E-4937-8E1D-A640474F41F2}" destId="{6C8C91F5-F1E2-4C23-9739-A24C921F13E4}" srcOrd="0" destOrd="0" presId="urn:microsoft.com/office/officeart/2005/8/layout/hierarchy6"/>
    <dgm:cxn modelId="{F095F8B2-C9F0-4D4F-A216-C3C8CA0FA831}" type="presParOf" srcId="{61513F65-0B6E-4937-8E1D-A640474F41F2}" destId="{171BB9F9-D816-47E8-81F5-1054C70AF04B}" srcOrd="1" destOrd="0" presId="urn:microsoft.com/office/officeart/2005/8/layout/hierarchy6"/>
    <dgm:cxn modelId="{6C15587B-4352-4ECC-914C-FC7B3DC8E98D}" type="presParOf" srcId="{CE1C6F12-D37A-471A-AE1A-E457905C73B4}" destId="{3E0EC7A5-C5FA-459E-93E6-FB85715A777A}" srcOrd="1" destOrd="0" presId="urn:microsoft.com/office/officeart/2005/8/layout/hierarchy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50E265-1F8B-4F8C-B88F-93EE4742664F}" type="doc">
      <dgm:prSet loTypeId="urn:microsoft.com/office/officeart/2005/8/layout/hList3" loCatId="list" qsTypeId="urn:microsoft.com/office/officeart/2005/8/quickstyle/simple4" qsCatId="simple" csTypeId="urn:microsoft.com/office/officeart/2005/8/colors/colorful4" csCatId="colorful" phldr="1"/>
      <dgm:spPr/>
      <dgm:t>
        <a:bodyPr/>
        <a:lstStyle/>
        <a:p>
          <a:endParaRPr lang="es-419"/>
        </a:p>
      </dgm:t>
    </dgm:pt>
    <dgm:pt modelId="{D98FA406-4916-41D3-BE3C-C5E58A76D900}">
      <dgm:prSet custT="1">
        <dgm:style>
          <a:lnRef idx="2">
            <a:schemeClr val="accent5"/>
          </a:lnRef>
          <a:fillRef idx="1">
            <a:schemeClr val="lt1"/>
          </a:fillRef>
          <a:effectRef idx="0">
            <a:schemeClr val="accent5"/>
          </a:effectRef>
          <a:fontRef idx="minor">
            <a:schemeClr val="dk1"/>
          </a:fontRef>
        </dgm:style>
      </dgm:prSet>
      <dgm:spPr/>
      <dgm:t>
        <a:bodyPr/>
        <a:lstStyle/>
        <a:p>
          <a:pPr rtl="0"/>
          <a:r>
            <a:rPr lang="es-MX" sz="4000" dirty="0">
              <a:solidFill>
                <a:schemeClr val="accent2">
                  <a:lumMod val="50000"/>
                </a:schemeClr>
              </a:solidFill>
            </a:rPr>
            <a:t>Contenido sustantivo: </a:t>
          </a:r>
          <a:endParaRPr lang="es-CR" sz="4000" dirty="0">
            <a:solidFill>
              <a:schemeClr val="accent2">
                <a:lumMod val="50000"/>
              </a:schemeClr>
            </a:solidFill>
          </a:endParaRPr>
        </a:p>
      </dgm:t>
    </dgm:pt>
    <dgm:pt modelId="{D26FC44F-7948-4E49-8DC2-5227228478DE}" type="parTrans" cxnId="{2A390090-B117-4DDC-9488-56BBB9BC12BC}">
      <dgm:prSet/>
      <dgm:spPr/>
      <dgm:t>
        <a:bodyPr/>
        <a:lstStyle/>
        <a:p>
          <a:endParaRPr lang="es-419"/>
        </a:p>
      </dgm:t>
    </dgm:pt>
    <dgm:pt modelId="{56C35624-5CDB-477C-B7B7-30467A475E79}" type="sibTrans" cxnId="{2A390090-B117-4DDC-9488-56BBB9BC12BC}">
      <dgm:prSet/>
      <dgm:spPr/>
      <dgm:t>
        <a:bodyPr/>
        <a:lstStyle/>
        <a:p>
          <a:endParaRPr lang="es-419"/>
        </a:p>
      </dgm:t>
    </dgm:pt>
    <dgm:pt modelId="{86E5AF74-F9B8-4083-BD5B-DAAFEE049381}">
      <dgm:prSet custT="1">
        <dgm:style>
          <a:lnRef idx="2">
            <a:schemeClr val="accent5"/>
          </a:lnRef>
          <a:fillRef idx="1">
            <a:schemeClr val="lt1"/>
          </a:fillRef>
          <a:effectRef idx="0">
            <a:schemeClr val="accent5"/>
          </a:effectRef>
          <a:fontRef idx="minor">
            <a:schemeClr val="dk1"/>
          </a:fontRef>
        </dgm:style>
      </dgm:prSet>
      <dgm:spPr/>
      <dgm:t>
        <a:bodyPr/>
        <a:lstStyle/>
        <a:p>
          <a:pPr rtl="0"/>
          <a:r>
            <a:rPr lang="es-MX" sz="3200" dirty="0">
              <a:solidFill>
                <a:schemeClr val="tx1"/>
              </a:solidFill>
            </a:rPr>
            <a:t>Es el carácter más amplio y se refiere a lo que trata el documento. Es el contenido sustancial por el cual ha sido necesario producir el documento. </a:t>
          </a:r>
          <a:endParaRPr lang="es-CR" sz="3200" dirty="0">
            <a:solidFill>
              <a:schemeClr val="tx1"/>
            </a:solidFill>
          </a:endParaRPr>
        </a:p>
      </dgm:t>
    </dgm:pt>
    <dgm:pt modelId="{9580C767-2AA6-41AA-A708-B370CEE5F907}" type="parTrans" cxnId="{3A0E3E91-A19B-4D38-8ED8-1DB7E4E07F15}">
      <dgm:prSet/>
      <dgm:spPr/>
      <dgm:t>
        <a:bodyPr/>
        <a:lstStyle/>
        <a:p>
          <a:endParaRPr lang="es-419"/>
        </a:p>
      </dgm:t>
    </dgm:pt>
    <dgm:pt modelId="{34E9F8CA-5751-479C-B746-08E9DB185E27}" type="sibTrans" cxnId="{3A0E3E91-A19B-4D38-8ED8-1DB7E4E07F15}">
      <dgm:prSet/>
      <dgm:spPr/>
      <dgm:t>
        <a:bodyPr/>
        <a:lstStyle/>
        <a:p>
          <a:endParaRPr lang="es-419"/>
        </a:p>
      </dgm:t>
    </dgm:pt>
    <dgm:pt modelId="{A7034A06-9DDB-477F-A10A-A84A656315F2}" type="pres">
      <dgm:prSet presAssocID="{9150E265-1F8B-4F8C-B88F-93EE4742664F}" presName="composite" presStyleCnt="0">
        <dgm:presLayoutVars>
          <dgm:chMax val="1"/>
          <dgm:dir/>
          <dgm:resizeHandles val="exact"/>
        </dgm:presLayoutVars>
      </dgm:prSet>
      <dgm:spPr/>
    </dgm:pt>
    <dgm:pt modelId="{61582414-95B0-49D6-9F14-C915E858A9B8}" type="pres">
      <dgm:prSet presAssocID="{D98FA406-4916-41D3-BE3C-C5E58A76D900}" presName="roof" presStyleLbl="dkBgShp" presStyleIdx="0" presStyleCnt="2" custLinFactNeighborY="-50000"/>
      <dgm:spPr/>
    </dgm:pt>
    <dgm:pt modelId="{D1A3477A-9DF0-453B-8CE3-B7D776E69199}" type="pres">
      <dgm:prSet presAssocID="{D98FA406-4916-41D3-BE3C-C5E58A76D900}" presName="pillars" presStyleCnt="0"/>
      <dgm:spPr/>
    </dgm:pt>
    <dgm:pt modelId="{F49FDED9-2722-4F15-8C0C-048289A2E64A}" type="pres">
      <dgm:prSet presAssocID="{D98FA406-4916-41D3-BE3C-C5E58A76D900}" presName="pillar1" presStyleLbl="node1" presStyleIdx="0" presStyleCnt="1">
        <dgm:presLayoutVars>
          <dgm:bulletEnabled val="1"/>
        </dgm:presLayoutVars>
      </dgm:prSet>
      <dgm:spPr/>
    </dgm:pt>
    <dgm:pt modelId="{C2B062AD-B766-463F-8DEC-EE85725354A3}" type="pres">
      <dgm:prSet presAssocID="{D98FA406-4916-41D3-BE3C-C5E58A76D900}" presName="base" presStyleLbl="dkBgShp" presStyleIdx="1" presStyleCnt="2">
        <dgm:style>
          <a:lnRef idx="2">
            <a:schemeClr val="accent5"/>
          </a:lnRef>
          <a:fillRef idx="1">
            <a:schemeClr val="lt1"/>
          </a:fillRef>
          <a:effectRef idx="0">
            <a:schemeClr val="accent5"/>
          </a:effectRef>
          <a:fontRef idx="minor">
            <a:schemeClr val="dk1"/>
          </a:fontRef>
        </dgm:style>
      </dgm:prSet>
      <dgm:spPr/>
    </dgm:pt>
  </dgm:ptLst>
  <dgm:cxnLst>
    <dgm:cxn modelId="{CF3B8A61-1595-49EA-9101-5A592CB8E782}" type="presOf" srcId="{9150E265-1F8B-4F8C-B88F-93EE4742664F}" destId="{A7034A06-9DDB-477F-A10A-A84A656315F2}" srcOrd="0" destOrd="0" presId="urn:microsoft.com/office/officeart/2005/8/layout/hList3"/>
    <dgm:cxn modelId="{38F55989-4CB5-4252-8C83-96ECDD63243C}" type="presOf" srcId="{86E5AF74-F9B8-4083-BD5B-DAAFEE049381}" destId="{F49FDED9-2722-4F15-8C0C-048289A2E64A}" srcOrd="0" destOrd="0" presId="urn:microsoft.com/office/officeart/2005/8/layout/hList3"/>
    <dgm:cxn modelId="{2A390090-B117-4DDC-9488-56BBB9BC12BC}" srcId="{9150E265-1F8B-4F8C-B88F-93EE4742664F}" destId="{D98FA406-4916-41D3-BE3C-C5E58A76D900}" srcOrd="0" destOrd="0" parTransId="{D26FC44F-7948-4E49-8DC2-5227228478DE}" sibTransId="{56C35624-5CDB-477C-B7B7-30467A475E79}"/>
    <dgm:cxn modelId="{3A0E3E91-A19B-4D38-8ED8-1DB7E4E07F15}" srcId="{D98FA406-4916-41D3-BE3C-C5E58A76D900}" destId="{86E5AF74-F9B8-4083-BD5B-DAAFEE049381}" srcOrd="0" destOrd="0" parTransId="{9580C767-2AA6-41AA-A708-B370CEE5F907}" sibTransId="{34E9F8CA-5751-479C-B746-08E9DB185E27}"/>
    <dgm:cxn modelId="{7B03AEDE-864B-4F7E-9227-5F9A1A631A4C}" type="presOf" srcId="{D98FA406-4916-41D3-BE3C-C5E58A76D900}" destId="{61582414-95B0-49D6-9F14-C915E858A9B8}" srcOrd="0" destOrd="0" presId="urn:microsoft.com/office/officeart/2005/8/layout/hList3"/>
    <dgm:cxn modelId="{E752063C-3298-4B77-A886-57DA035EF85E}" type="presParOf" srcId="{A7034A06-9DDB-477F-A10A-A84A656315F2}" destId="{61582414-95B0-49D6-9F14-C915E858A9B8}" srcOrd="0" destOrd="0" presId="urn:microsoft.com/office/officeart/2005/8/layout/hList3"/>
    <dgm:cxn modelId="{EC221C2D-C89A-431C-8B3F-E7EFF1781DF8}" type="presParOf" srcId="{A7034A06-9DDB-477F-A10A-A84A656315F2}" destId="{D1A3477A-9DF0-453B-8CE3-B7D776E69199}" srcOrd="1" destOrd="0" presId="urn:microsoft.com/office/officeart/2005/8/layout/hList3"/>
    <dgm:cxn modelId="{676D8972-D176-456B-8BCF-EF5A4F4DC1A8}" type="presParOf" srcId="{D1A3477A-9DF0-453B-8CE3-B7D776E69199}" destId="{F49FDED9-2722-4F15-8C0C-048289A2E64A}" srcOrd="0" destOrd="0" presId="urn:microsoft.com/office/officeart/2005/8/layout/hList3"/>
    <dgm:cxn modelId="{553E62EA-CB93-4BDA-B2D7-E8551F58FBB7}" type="presParOf" srcId="{A7034A06-9DDB-477F-A10A-A84A656315F2}" destId="{C2B062AD-B766-463F-8DEC-EE85725354A3}" srcOrd="2" destOrd="0" presId="urn:microsoft.com/office/officeart/2005/8/layout/hList3"/>
  </dgm:cxnLst>
  <dgm:bg>
    <a:solidFill>
      <a:schemeClr val="bg1"/>
    </a:solidFill>
  </dgm:bg>
  <dgm:whole>
    <a:ln>
      <a:solidFill>
        <a:schemeClr val="accent1"/>
      </a:solid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74B5F146-CF8D-4191-9EA4-A8EE7C993DB6}" type="doc">
      <dgm:prSet loTypeId="urn:microsoft.com/office/officeart/2005/8/layout/vList5" loCatId="list" qsTypeId="urn:microsoft.com/office/officeart/2005/8/quickstyle/simple4" qsCatId="simple" csTypeId="urn:microsoft.com/office/officeart/2005/8/colors/accent2_1" csCatId="accent2" phldr="1"/>
      <dgm:spPr/>
      <dgm:t>
        <a:bodyPr/>
        <a:lstStyle/>
        <a:p>
          <a:endParaRPr lang="es-419"/>
        </a:p>
      </dgm:t>
    </dgm:pt>
    <dgm:pt modelId="{83743DF8-66BB-4C6E-8887-72E08CA4096C}">
      <dgm:prSet/>
      <dgm:spPr/>
      <dgm:t>
        <a:bodyPr/>
        <a:lstStyle/>
        <a:p>
          <a:pPr rtl="0"/>
          <a:r>
            <a:rPr lang="es-ES_tradnl"/>
            <a:t>Personas:</a:t>
          </a:r>
          <a:endParaRPr lang="es-CR"/>
        </a:p>
      </dgm:t>
    </dgm:pt>
    <dgm:pt modelId="{B1AFCAB5-B8E0-4839-B983-4C10F1F510EA}" type="parTrans" cxnId="{5F3D87AF-0A03-4BD1-9EBE-F547DFA6B086}">
      <dgm:prSet/>
      <dgm:spPr/>
      <dgm:t>
        <a:bodyPr/>
        <a:lstStyle/>
        <a:p>
          <a:endParaRPr lang="es-419"/>
        </a:p>
      </dgm:t>
    </dgm:pt>
    <dgm:pt modelId="{498389BC-CFBC-4879-925C-621B1FBC0FF7}" type="sibTrans" cxnId="{5F3D87AF-0A03-4BD1-9EBE-F547DFA6B086}">
      <dgm:prSet/>
      <dgm:spPr/>
      <dgm:t>
        <a:bodyPr/>
        <a:lstStyle/>
        <a:p>
          <a:endParaRPr lang="es-419"/>
        </a:p>
      </dgm:t>
    </dgm:pt>
    <dgm:pt modelId="{E0EA5E64-BE2B-40EC-8503-4D81A4817FB9}">
      <dgm:prSet/>
      <dgm:spPr/>
      <dgm:t>
        <a:bodyPr/>
        <a:lstStyle/>
        <a:p>
          <a:pPr rtl="0"/>
          <a:r>
            <a:rPr lang="es-ES_tradnl"/>
            <a:t>Cosas:</a:t>
          </a:r>
          <a:endParaRPr lang="es-CR"/>
        </a:p>
      </dgm:t>
    </dgm:pt>
    <dgm:pt modelId="{D48B1B02-AF6E-471D-91FD-664165BD660F}" type="parTrans" cxnId="{2BC1EF4F-E7D5-4552-9690-4BAD5C539490}">
      <dgm:prSet/>
      <dgm:spPr/>
      <dgm:t>
        <a:bodyPr/>
        <a:lstStyle/>
        <a:p>
          <a:endParaRPr lang="es-419"/>
        </a:p>
      </dgm:t>
    </dgm:pt>
    <dgm:pt modelId="{904C88ED-7CC9-47B1-90C2-6A5AD5A3666C}" type="sibTrans" cxnId="{2BC1EF4F-E7D5-4552-9690-4BAD5C539490}">
      <dgm:prSet/>
      <dgm:spPr/>
      <dgm:t>
        <a:bodyPr/>
        <a:lstStyle/>
        <a:p>
          <a:endParaRPr lang="es-419"/>
        </a:p>
      </dgm:t>
    </dgm:pt>
    <dgm:pt modelId="{FC18E247-BBB5-4B59-8E0B-29D27DA10860}">
      <dgm:prSet/>
      <dgm:spPr/>
      <dgm:t>
        <a:bodyPr/>
        <a:lstStyle/>
        <a:p>
          <a:pPr rtl="0"/>
          <a:r>
            <a:rPr lang="es-ES_tradnl"/>
            <a:t>Lugares:</a:t>
          </a:r>
          <a:endParaRPr lang="es-CR"/>
        </a:p>
      </dgm:t>
    </dgm:pt>
    <dgm:pt modelId="{E65736B3-3876-40DC-B100-753BD392107B}" type="parTrans" cxnId="{5FD63E56-DEA0-4F0D-9A75-95FE89B49D79}">
      <dgm:prSet/>
      <dgm:spPr/>
      <dgm:t>
        <a:bodyPr/>
        <a:lstStyle/>
        <a:p>
          <a:endParaRPr lang="es-419"/>
        </a:p>
      </dgm:t>
    </dgm:pt>
    <dgm:pt modelId="{77916662-EA61-422A-A1D8-4BB48EA2DB54}" type="sibTrans" cxnId="{5FD63E56-DEA0-4F0D-9A75-95FE89B49D79}">
      <dgm:prSet/>
      <dgm:spPr/>
      <dgm:t>
        <a:bodyPr/>
        <a:lstStyle/>
        <a:p>
          <a:endParaRPr lang="es-419"/>
        </a:p>
      </dgm:t>
    </dgm:pt>
    <dgm:pt modelId="{D534BFBD-1677-499D-8941-F075978119E7}">
      <dgm:prSet/>
      <dgm:spPr/>
      <dgm:t>
        <a:bodyPr/>
        <a:lstStyle/>
        <a:p>
          <a:pPr rtl="0"/>
          <a:r>
            <a:rPr lang="es-ES_tradnl"/>
            <a:t> Personas jurídicas, puede ser una persona o una entidad.</a:t>
          </a:r>
          <a:endParaRPr lang="es-CR"/>
        </a:p>
      </dgm:t>
    </dgm:pt>
    <dgm:pt modelId="{8B80A93F-07E7-4F4A-AEC0-FD23828164A0}" type="parTrans" cxnId="{4AC56090-6358-468D-98A8-0F2BF0D7D77E}">
      <dgm:prSet/>
      <dgm:spPr/>
      <dgm:t>
        <a:bodyPr/>
        <a:lstStyle/>
        <a:p>
          <a:endParaRPr lang="es-CR"/>
        </a:p>
      </dgm:t>
    </dgm:pt>
    <dgm:pt modelId="{EFAF505D-6E7D-4F17-855B-0240E98D1A4D}" type="sibTrans" cxnId="{4AC56090-6358-468D-98A8-0F2BF0D7D77E}">
      <dgm:prSet/>
      <dgm:spPr/>
      <dgm:t>
        <a:bodyPr/>
        <a:lstStyle/>
        <a:p>
          <a:endParaRPr lang="es-CR"/>
        </a:p>
      </dgm:t>
    </dgm:pt>
    <dgm:pt modelId="{53262155-BDB1-4FDC-95F7-A55CCB27CE0E}">
      <dgm:prSet/>
      <dgm:spPr/>
      <dgm:t>
        <a:bodyPr/>
        <a:lstStyle/>
        <a:p>
          <a:pPr rtl="0"/>
          <a:r>
            <a:rPr lang="es-ES_tradnl"/>
            <a:t>Artificiales en las que interviene la mano del hombre y cosas naturales que corresponden a los reinos de la naturaleza.</a:t>
          </a:r>
          <a:endParaRPr lang="es-CR"/>
        </a:p>
      </dgm:t>
    </dgm:pt>
    <dgm:pt modelId="{9D963B2D-D1E8-48F5-9A01-0841B94EE32E}" type="parTrans" cxnId="{14E92E63-F529-4A30-BFFA-96B84D60A758}">
      <dgm:prSet/>
      <dgm:spPr/>
      <dgm:t>
        <a:bodyPr/>
        <a:lstStyle/>
        <a:p>
          <a:endParaRPr lang="es-CR"/>
        </a:p>
      </dgm:t>
    </dgm:pt>
    <dgm:pt modelId="{3358CBAE-63D9-402C-8A7A-B05F7AC4962A}" type="sibTrans" cxnId="{14E92E63-F529-4A30-BFFA-96B84D60A758}">
      <dgm:prSet/>
      <dgm:spPr/>
      <dgm:t>
        <a:bodyPr/>
        <a:lstStyle/>
        <a:p>
          <a:endParaRPr lang="es-CR"/>
        </a:p>
      </dgm:t>
    </dgm:pt>
    <dgm:pt modelId="{02B2413A-3370-468F-929A-81E29C9BBAD7}">
      <dgm:prSet/>
      <dgm:spPr/>
      <dgm:t>
        <a:bodyPr/>
        <a:lstStyle/>
        <a:p>
          <a:pPr rtl="0"/>
          <a:r>
            <a:rPr lang="es-ES_tradnl"/>
            <a:t>Regiones geográficas o dependencias de una entidad. Se deben describir de lo general a lo particular: Regiones, países, provincias, municipios, distritos.    </a:t>
          </a:r>
          <a:endParaRPr lang="es-CR"/>
        </a:p>
      </dgm:t>
    </dgm:pt>
    <dgm:pt modelId="{949A4767-055A-44C2-B056-A5EC8AB985DE}" type="parTrans" cxnId="{7BD5C476-25C6-4D8F-AB5F-D23A7472A93B}">
      <dgm:prSet/>
      <dgm:spPr/>
      <dgm:t>
        <a:bodyPr/>
        <a:lstStyle/>
        <a:p>
          <a:endParaRPr lang="es-CR"/>
        </a:p>
      </dgm:t>
    </dgm:pt>
    <dgm:pt modelId="{43321963-5AE7-4924-9F4F-5672B0763452}" type="sibTrans" cxnId="{7BD5C476-25C6-4D8F-AB5F-D23A7472A93B}">
      <dgm:prSet/>
      <dgm:spPr/>
      <dgm:t>
        <a:bodyPr/>
        <a:lstStyle/>
        <a:p>
          <a:endParaRPr lang="es-CR"/>
        </a:p>
      </dgm:t>
    </dgm:pt>
    <dgm:pt modelId="{658D1C11-F4AC-4F6E-99B4-E4ED169ACFD1}" type="pres">
      <dgm:prSet presAssocID="{74B5F146-CF8D-4191-9EA4-A8EE7C993DB6}" presName="Name0" presStyleCnt="0">
        <dgm:presLayoutVars>
          <dgm:dir/>
          <dgm:animLvl val="lvl"/>
          <dgm:resizeHandles val="exact"/>
        </dgm:presLayoutVars>
      </dgm:prSet>
      <dgm:spPr/>
    </dgm:pt>
    <dgm:pt modelId="{EF148429-C4B5-43EC-A9D7-3BCBA8EEC13C}" type="pres">
      <dgm:prSet presAssocID="{83743DF8-66BB-4C6E-8887-72E08CA4096C}" presName="linNode" presStyleCnt="0"/>
      <dgm:spPr/>
    </dgm:pt>
    <dgm:pt modelId="{AF0E6872-6631-464A-AE68-1429EAB41DBA}" type="pres">
      <dgm:prSet presAssocID="{83743DF8-66BB-4C6E-8887-72E08CA4096C}" presName="parentText" presStyleLbl="node1" presStyleIdx="0" presStyleCnt="3" custLinFactNeighborY="-151">
        <dgm:presLayoutVars>
          <dgm:chMax val="1"/>
          <dgm:bulletEnabled val="1"/>
        </dgm:presLayoutVars>
      </dgm:prSet>
      <dgm:spPr/>
    </dgm:pt>
    <dgm:pt modelId="{C9C18C2B-F168-48E4-A69C-9ED2C3AB3881}" type="pres">
      <dgm:prSet presAssocID="{83743DF8-66BB-4C6E-8887-72E08CA4096C}" presName="descendantText" presStyleLbl="alignAccFollowNode1" presStyleIdx="0" presStyleCnt="3">
        <dgm:presLayoutVars>
          <dgm:bulletEnabled val="1"/>
        </dgm:presLayoutVars>
      </dgm:prSet>
      <dgm:spPr/>
    </dgm:pt>
    <dgm:pt modelId="{EBF5727D-99BC-4B0E-BCAE-9D5226158BD3}" type="pres">
      <dgm:prSet presAssocID="{498389BC-CFBC-4879-925C-621B1FBC0FF7}" presName="sp" presStyleCnt="0"/>
      <dgm:spPr/>
    </dgm:pt>
    <dgm:pt modelId="{17130708-C630-4010-81BF-435D9ECB747A}" type="pres">
      <dgm:prSet presAssocID="{E0EA5E64-BE2B-40EC-8503-4D81A4817FB9}" presName="linNode" presStyleCnt="0"/>
      <dgm:spPr/>
    </dgm:pt>
    <dgm:pt modelId="{5FE35DFD-A715-4931-8725-8C8839033141}" type="pres">
      <dgm:prSet presAssocID="{E0EA5E64-BE2B-40EC-8503-4D81A4817FB9}" presName="parentText" presStyleLbl="node1" presStyleIdx="1" presStyleCnt="3">
        <dgm:presLayoutVars>
          <dgm:chMax val="1"/>
          <dgm:bulletEnabled val="1"/>
        </dgm:presLayoutVars>
      </dgm:prSet>
      <dgm:spPr/>
    </dgm:pt>
    <dgm:pt modelId="{355B3839-2DE1-4D82-A5C5-3F813CD80AC0}" type="pres">
      <dgm:prSet presAssocID="{E0EA5E64-BE2B-40EC-8503-4D81A4817FB9}" presName="descendantText" presStyleLbl="alignAccFollowNode1" presStyleIdx="1" presStyleCnt="3">
        <dgm:presLayoutVars>
          <dgm:bulletEnabled val="1"/>
        </dgm:presLayoutVars>
      </dgm:prSet>
      <dgm:spPr/>
    </dgm:pt>
    <dgm:pt modelId="{5A4265F4-FFC5-4CC6-BCAA-54F58C1844D4}" type="pres">
      <dgm:prSet presAssocID="{904C88ED-7CC9-47B1-90C2-6A5AD5A3666C}" presName="sp" presStyleCnt="0"/>
      <dgm:spPr/>
    </dgm:pt>
    <dgm:pt modelId="{4E39BA54-C4B7-449F-A73A-A8E7C4C53206}" type="pres">
      <dgm:prSet presAssocID="{FC18E247-BBB5-4B59-8E0B-29D27DA10860}" presName="linNode" presStyleCnt="0"/>
      <dgm:spPr/>
    </dgm:pt>
    <dgm:pt modelId="{6C8CEE19-A170-420C-8E1F-BE221DCA3CBC}" type="pres">
      <dgm:prSet presAssocID="{FC18E247-BBB5-4B59-8E0B-29D27DA10860}" presName="parentText" presStyleLbl="node1" presStyleIdx="2" presStyleCnt="3">
        <dgm:presLayoutVars>
          <dgm:chMax val="1"/>
          <dgm:bulletEnabled val="1"/>
        </dgm:presLayoutVars>
      </dgm:prSet>
      <dgm:spPr/>
    </dgm:pt>
    <dgm:pt modelId="{F0E874C3-C3C2-4DAF-B28A-67D6A326800E}" type="pres">
      <dgm:prSet presAssocID="{FC18E247-BBB5-4B59-8E0B-29D27DA10860}" presName="descendantText" presStyleLbl="alignAccFollowNode1" presStyleIdx="2" presStyleCnt="3">
        <dgm:presLayoutVars>
          <dgm:bulletEnabled val="1"/>
        </dgm:presLayoutVars>
      </dgm:prSet>
      <dgm:spPr/>
    </dgm:pt>
  </dgm:ptLst>
  <dgm:cxnLst>
    <dgm:cxn modelId="{4AFA2C43-B6D6-45A1-8456-DB5025601A67}" type="presOf" srcId="{83743DF8-66BB-4C6E-8887-72E08CA4096C}" destId="{AF0E6872-6631-464A-AE68-1429EAB41DBA}" srcOrd="0" destOrd="0" presId="urn:microsoft.com/office/officeart/2005/8/layout/vList5"/>
    <dgm:cxn modelId="{14E92E63-F529-4A30-BFFA-96B84D60A758}" srcId="{E0EA5E64-BE2B-40EC-8503-4D81A4817FB9}" destId="{53262155-BDB1-4FDC-95F7-A55CCB27CE0E}" srcOrd="0" destOrd="0" parTransId="{9D963B2D-D1E8-48F5-9A01-0841B94EE32E}" sibTransId="{3358CBAE-63D9-402C-8A7A-B05F7AC4962A}"/>
    <dgm:cxn modelId="{73A97A67-6E4F-42A8-BCFD-1862000358CA}" type="presOf" srcId="{74B5F146-CF8D-4191-9EA4-A8EE7C993DB6}" destId="{658D1C11-F4AC-4F6E-99B4-E4ED169ACFD1}" srcOrd="0" destOrd="0" presId="urn:microsoft.com/office/officeart/2005/8/layout/vList5"/>
    <dgm:cxn modelId="{2BC1EF4F-E7D5-4552-9690-4BAD5C539490}" srcId="{74B5F146-CF8D-4191-9EA4-A8EE7C993DB6}" destId="{E0EA5E64-BE2B-40EC-8503-4D81A4817FB9}" srcOrd="1" destOrd="0" parTransId="{D48B1B02-AF6E-471D-91FD-664165BD660F}" sibTransId="{904C88ED-7CC9-47B1-90C2-6A5AD5A3666C}"/>
    <dgm:cxn modelId="{0B57F371-CA0A-401A-94D4-9C6B3D695C0B}" type="presOf" srcId="{E0EA5E64-BE2B-40EC-8503-4D81A4817FB9}" destId="{5FE35DFD-A715-4931-8725-8C8839033141}" srcOrd="0" destOrd="0" presId="urn:microsoft.com/office/officeart/2005/8/layout/vList5"/>
    <dgm:cxn modelId="{5FD63E56-DEA0-4F0D-9A75-95FE89B49D79}" srcId="{74B5F146-CF8D-4191-9EA4-A8EE7C993DB6}" destId="{FC18E247-BBB5-4B59-8E0B-29D27DA10860}" srcOrd="2" destOrd="0" parTransId="{E65736B3-3876-40DC-B100-753BD392107B}" sibTransId="{77916662-EA61-422A-A1D8-4BB48EA2DB54}"/>
    <dgm:cxn modelId="{7BD5C476-25C6-4D8F-AB5F-D23A7472A93B}" srcId="{FC18E247-BBB5-4B59-8E0B-29D27DA10860}" destId="{02B2413A-3370-468F-929A-81E29C9BBAD7}" srcOrd="0" destOrd="0" parTransId="{949A4767-055A-44C2-B056-A5EC8AB985DE}" sibTransId="{43321963-5AE7-4924-9F4F-5672B0763452}"/>
    <dgm:cxn modelId="{DCC1E456-21F6-4EB1-8D1F-38BFB93711FA}" type="presOf" srcId="{D534BFBD-1677-499D-8941-F075978119E7}" destId="{C9C18C2B-F168-48E4-A69C-9ED2C3AB3881}" srcOrd="0" destOrd="0" presId="urn:microsoft.com/office/officeart/2005/8/layout/vList5"/>
    <dgm:cxn modelId="{4AC56090-6358-468D-98A8-0F2BF0D7D77E}" srcId="{83743DF8-66BB-4C6E-8887-72E08CA4096C}" destId="{D534BFBD-1677-499D-8941-F075978119E7}" srcOrd="0" destOrd="0" parTransId="{8B80A93F-07E7-4F4A-AEC0-FD23828164A0}" sibTransId="{EFAF505D-6E7D-4F17-855B-0240E98D1A4D}"/>
    <dgm:cxn modelId="{5F3D87AF-0A03-4BD1-9EBE-F547DFA6B086}" srcId="{74B5F146-CF8D-4191-9EA4-A8EE7C993DB6}" destId="{83743DF8-66BB-4C6E-8887-72E08CA4096C}" srcOrd="0" destOrd="0" parTransId="{B1AFCAB5-B8E0-4839-B983-4C10F1F510EA}" sibTransId="{498389BC-CFBC-4879-925C-621B1FBC0FF7}"/>
    <dgm:cxn modelId="{5368ADB2-F9A7-467C-9F32-C0BF204853A0}" type="presOf" srcId="{FC18E247-BBB5-4B59-8E0B-29D27DA10860}" destId="{6C8CEE19-A170-420C-8E1F-BE221DCA3CBC}" srcOrd="0" destOrd="0" presId="urn:microsoft.com/office/officeart/2005/8/layout/vList5"/>
    <dgm:cxn modelId="{CE6425C8-9ADE-4F3A-B409-E4A165A3B576}" type="presOf" srcId="{02B2413A-3370-468F-929A-81E29C9BBAD7}" destId="{F0E874C3-C3C2-4DAF-B28A-67D6A326800E}" srcOrd="0" destOrd="0" presId="urn:microsoft.com/office/officeart/2005/8/layout/vList5"/>
    <dgm:cxn modelId="{940F77D2-84E9-4771-B53D-187D6F2F7889}" type="presOf" srcId="{53262155-BDB1-4FDC-95F7-A55CCB27CE0E}" destId="{355B3839-2DE1-4D82-A5C5-3F813CD80AC0}" srcOrd="0" destOrd="0" presId="urn:microsoft.com/office/officeart/2005/8/layout/vList5"/>
    <dgm:cxn modelId="{4DAFCADE-0C50-4444-AB90-AD92EB58835E}" type="presParOf" srcId="{658D1C11-F4AC-4F6E-99B4-E4ED169ACFD1}" destId="{EF148429-C4B5-43EC-A9D7-3BCBA8EEC13C}" srcOrd="0" destOrd="0" presId="urn:microsoft.com/office/officeart/2005/8/layout/vList5"/>
    <dgm:cxn modelId="{5E2E0C42-C222-40E2-8AFA-57E0ACB80E6F}" type="presParOf" srcId="{EF148429-C4B5-43EC-A9D7-3BCBA8EEC13C}" destId="{AF0E6872-6631-464A-AE68-1429EAB41DBA}" srcOrd="0" destOrd="0" presId="urn:microsoft.com/office/officeart/2005/8/layout/vList5"/>
    <dgm:cxn modelId="{441AC69C-4722-401F-B81A-505127F5E6B7}" type="presParOf" srcId="{EF148429-C4B5-43EC-A9D7-3BCBA8EEC13C}" destId="{C9C18C2B-F168-48E4-A69C-9ED2C3AB3881}" srcOrd="1" destOrd="0" presId="urn:microsoft.com/office/officeart/2005/8/layout/vList5"/>
    <dgm:cxn modelId="{CDC3D819-B007-40D2-BE07-125DC8E58583}" type="presParOf" srcId="{658D1C11-F4AC-4F6E-99B4-E4ED169ACFD1}" destId="{EBF5727D-99BC-4B0E-BCAE-9D5226158BD3}" srcOrd="1" destOrd="0" presId="urn:microsoft.com/office/officeart/2005/8/layout/vList5"/>
    <dgm:cxn modelId="{665164A6-BC3B-437E-AE52-30855F90E9C9}" type="presParOf" srcId="{658D1C11-F4AC-4F6E-99B4-E4ED169ACFD1}" destId="{17130708-C630-4010-81BF-435D9ECB747A}" srcOrd="2" destOrd="0" presId="urn:microsoft.com/office/officeart/2005/8/layout/vList5"/>
    <dgm:cxn modelId="{BF863EAC-BC4B-4526-B7C0-323D368F280E}" type="presParOf" srcId="{17130708-C630-4010-81BF-435D9ECB747A}" destId="{5FE35DFD-A715-4931-8725-8C8839033141}" srcOrd="0" destOrd="0" presId="urn:microsoft.com/office/officeart/2005/8/layout/vList5"/>
    <dgm:cxn modelId="{469352C0-A21C-409F-8465-1E42004658A9}" type="presParOf" srcId="{17130708-C630-4010-81BF-435D9ECB747A}" destId="{355B3839-2DE1-4D82-A5C5-3F813CD80AC0}" srcOrd="1" destOrd="0" presId="urn:microsoft.com/office/officeart/2005/8/layout/vList5"/>
    <dgm:cxn modelId="{2EA9CBF5-FC62-4831-9E25-1F1802670BFA}" type="presParOf" srcId="{658D1C11-F4AC-4F6E-99B4-E4ED169ACFD1}" destId="{5A4265F4-FFC5-4CC6-BCAA-54F58C1844D4}" srcOrd="3" destOrd="0" presId="urn:microsoft.com/office/officeart/2005/8/layout/vList5"/>
    <dgm:cxn modelId="{4D15FA2A-A812-44CE-8DC8-80FF35040E46}" type="presParOf" srcId="{658D1C11-F4AC-4F6E-99B4-E4ED169ACFD1}" destId="{4E39BA54-C4B7-449F-A73A-A8E7C4C53206}" srcOrd="4" destOrd="0" presId="urn:microsoft.com/office/officeart/2005/8/layout/vList5"/>
    <dgm:cxn modelId="{7010CFCE-C6A9-4A38-AEBB-A83CAAAFB9F2}" type="presParOf" srcId="{4E39BA54-C4B7-449F-A73A-A8E7C4C53206}" destId="{6C8CEE19-A170-420C-8E1F-BE221DCA3CBC}" srcOrd="0" destOrd="0" presId="urn:microsoft.com/office/officeart/2005/8/layout/vList5"/>
    <dgm:cxn modelId="{EB480724-D9EA-474B-A95E-A14C2FFEEA61}" type="presParOf" srcId="{4E39BA54-C4B7-449F-A73A-A8E7C4C53206}" destId="{F0E874C3-C3C2-4DAF-B28A-67D6A326800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22245F8-2E70-4157-B4F9-7183CD231FE6}" type="doc">
      <dgm:prSet loTypeId="urn:microsoft.com/office/officeart/2005/8/layout/hierarchy4" loCatId="hierarchy" qsTypeId="urn:microsoft.com/office/officeart/2005/8/quickstyle/simple1" qsCatId="simple" csTypeId="urn:microsoft.com/office/officeart/2005/8/colors/accent1_1" csCatId="accent1" phldr="1"/>
      <dgm:spPr/>
      <dgm:t>
        <a:bodyPr/>
        <a:lstStyle/>
        <a:p>
          <a:endParaRPr lang="es-419"/>
        </a:p>
      </dgm:t>
    </dgm:pt>
    <dgm:pt modelId="{BE3ABC3D-2482-4C3D-B350-546BEFE2EE98}">
      <dgm:prSet custT="1"/>
      <dgm:spPr/>
      <dgm:t>
        <a:bodyPr/>
        <a:lstStyle/>
        <a:p>
          <a:pPr rtl="0"/>
          <a:r>
            <a:rPr lang="es-ES_tradnl" sz="2400" dirty="0"/>
            <a:t>Fenómeno o acontecimientos </a:t>
          </a:r>
          <a:endParaRPr lang="es-CR" sz="2400" dirty="0"/>
        </a:p>
      </dgm:t>
    </dgm:pt>
    <dgm:pt modelId="{EB1D4EAB-BC2E-4798-9E0D-5B72ED7F5A9D}" type="parTrans" cxnId="{02EC96D5-E22A-49A5-BB9A-4CB2E7A8240B}">
      <dgm:prSet/>
      <dgm:spPr/>
      <dgm:t>
        <a:bodyPr/>
        <a:lstStyle/>
        <a:p>
          <a:endParaRPr lang="es-419"/>
        </a:p>
      </dgm:t>
    </dgm:pt>
    <dgm:pt modelId="{1A27CABE-079C-4946-8F4C-557A2798E536}" type="sibTrans" cxnId="{02EC96D5-E22A-49A5-BB9A-4CB2E7A8240B}">
      <dgm:prSet/>
      <dgm:spPr/>
      <dgm:t>
        <a:bodyPr/>
        <a:lstStyle/>
        <a:p>
          <a:endParaRPr lang="es-419"/>
        </a:p>
      </dgm:t>
    </dgm:pt>
    <dgm:pt modelId="{4A43E163-B297-4243-BE84-1F4FDB79891E}">
      <dgm:prSet custT="1">
        <dgm:style>
          <a:lnRef idx="2">
            <a:schemeClr val="accent2"/>
          </a:lnRef>
          <a:fillRef idx="1">
            <a:schemeClr val="lt1"/>
          </a:fillRef>
          <a:effectRef idx="0">
            <a:schemeClr val="accent2"/>
          </a:effectRef>
          <a:fontRef idx="minor">
            <a:schemeClr val="dk1"/>
          </a:fontRef>
        </dgm:style>
      </dgm:prSet>
      <dgm:spPr/>
      <dgm:t>
        <a:bodyPr/>
        <a:lstStyle/>
        <a:p>
          <a:pPr rtl="0"/>
          <a:r>
            <a:rPr lang="es-ES_tradnl" sz="3200" dirty="0"/>
            <a:t>Hecho o suceso, especialmente cuando reviste cierta importancia</a:t>
          </a:r>
          <a:endParaRPr lang="es-CR" sz="3200" dirty="0"/>
        </a:p>
      </dgm:t>
    </dgm:pt>
    <dgm:pt modelId="{DF71D6FA-10AB-40EB-83F7-AC857402AD7F}" type="parTrans" cxnId="{1C08E575-B93C-4C8C-95C3-5AB29426A066}">
      <dgm:prSet/>
      <dgm:spPr/>
      <dgm:t>
        <a:bodyPr/>
        <a:lstStyle/>
        <a:p>
          <a:endParaRPr lang="es-419"/>
        </a:p>
      </dgm:t>
    </dgm:pt>
    <dgm:pt modelId="{F2289EA8-A19B-49EE-8B08-BDA3C737280A}" type="sibTrans" cxnId="{1C08E575-B93C-4C8C-95C3-5AB29426A066}">
      <dgm:prSet/>
      <dgm:spPr/>
      <dgm:t>
        <a:bodyPr/>
        <a:lstStyle/>
        <a:p>
          <a:endParaRPr lang="es-419"/>
        </a:p>
      </dgm:t>
    </dgm:pt>
    <dgm:pt modelId="{B4D79D00-9B7C-4DA7-8AEE-E4EA2E978884}">
      <dgm:prSet custT="1">
        <dgm:style>
          <a:lnRef idx="2">
            <a:schemeClr val="accent6"/>
          </a:lnRef>
          <a:fillRef idx="1">
            <a:schemeClr val="lt1"/>
          </a:fillRef>
          <a:effectRef idx="0">
            <a:schemeClr val="accent6"/>
          </a:effectRef>
          <a:fontRef idx="minor">
            <a:schemeClr val="dk1"/>
          </a:fontRef>
        </dgm:style>
      </dgm:prSet>
      <dgm:spPr/>
      <dgm:t>
        <a:bodyPr/>
        <a:lstStyle/>
        <a:p>
          <a:pPr rtl="0"/>
          <a:r>
            <a:rPr lang="es-ES_tradnl" sz="2400" dirty="0"/>
            <a:t>Cosas</a:t>
          </a:r>
          <a:endParaRPr lang="es-CR" sz="1900" dirty="0"/>
        </a:p>
      </dgm:t>
    </dgm:pt>
    <dgm:pt modelId="{DC07C88A-D85D-41BC-A453-F5B75F2776CD}" type="parTrans" cxnId="{D3225471-4020-4999-8A1A-7ED4304C0950}">
      <dgm:prSet/>
      <dgm:spPr/>
      <dgm:t>
        <a:bodyPr/>
        <a:lstStyle/>
        <a:p>
          <a:endParaRPr lang="es-419"/>
        </a:p>
      </dgm:t>
    </dgm:pt>
    <dgm:pt modelId="{CACF4C93-5612-4819-A0A8-9C51379FB8EF}" type="sibTrans" cxnId="{D3225471-4020-4999-8A1A-7ED4304C0950}">
      <dgm:prSet/>
      <dgm:spPr/>
      <dgm:t>
        <a:bodyPr/>
        <a:lstStyle/>
        <a:p>
          <a:endParaRPr lang="es-419"/>
        </a:p>
      </dgm:t>
    </dgm:pt>
    <dgm:pt modelId="{49D1FAFD-5408-49B8-8125-BCB4A1A3BAF9}">
      <dgm:prSet custT="1">
        <dgm:style>
          <a:lnRef idx="2">
            <a:schemeClr val="accent6"/>
          </a:lnRef>
          <a:fillRef idx="1">
            <a:schemeClr val="lt1"/>
          </a:fillRef>
          <a:effectRef idx="0">
            <a:schemeClr val="accent6"/>
          </a:effectRef>
          <a:fontRef idx="minor">
            <a:schemeClr val="dk1"/>
          </a:fontRef>
        </dgm:style>
      </dgm:prSet>
      <dgm:spPr/>
      <dgm:t>
        <a:bodyPr/>
        <a:lstStyle/>
        <a:p>
          <a:pPr rtl="0"/>
          <a:r>
            <a:rPr lang="es-ES_tradnl" sz="2000" dirty="0"/>
            <a:t>Lugares</a:t>
          </a:r>
          <a:endParaRPr lang="es-CR" sz="1900" dirty="0"/>
        </a:p>
      </dgm:t>
    </dgm:pt>
    <dgm:pt modelId="{0938BE9E-65FA-4588-A5FC-A30198402430}" type="parTrans" cxnId="{0DC820F6-1D40-40A1-AB9E-8EF48F42BDA6}">
      <dgm:prSet/>
      <dgm:spPr/>
      <dgm:t>
        <a:bodyPr/>
        <a:lstStyle/>
        <a:p>
          <a:endParaRPr lang="es-419"/>
        </a:p>
      </dgm:t>
    </dgm:pt>
    <dgm:pt modelId="{4F4D4ECE-291E-4570-87D4-843A7B404D83}" type="sibTrans" cxnId="{0DC820F6-1D40-40A1-AB9E-8EF48F42BDA6}">
      <dgm:prSet/>
      <dgm:spPr/>
      <dgm:t>
        <a:bodyPr/>
        <a:lstStyle/>
        <a:p>
          <a:endParaRPr lang="es-419"/>
        </a:p>
      </dgm:t>
    </dgm:pt>
    <dgm:pt modelId="{ABC2A952-18BD-4F84-8CAD-66B3C400EEBA}">
      <dgm:prSet custT="1">
        <dgm:style>
          <a:lnRef idx="2">
            <a:schemeClr val="accent6"/>
          </a:lnRef>
          <a:fillRef idx="1">
            <a:schemeClr val="lt1"/>
          </a:fillRef>
          <a:effectRef idx="0">
            <a:schemeClr val="accent6"/>
          </a:effectRef>
          <a:fontRef idx="minor">
            <a:schemeClr val="dk1"/>
          </a:fontRef>
        </dgm:style>
      </dgm:prSet>
      <dgm:spPr/>
      <dgm:t>
        <a:bodyPr/>
        <a:lstStyle/>
        <a:p>
          <a:pPr rtl="0"/>
          <a:r>
            <a:rPr lang="es-ES_tradnl" sz="2000" dirty="0"/>
            <a:t>Acontecimientos</a:t>
          </a:r>
          <a:endParaRPr lang="es-CR" sz="2000" dirty="0"/>
        </a:p>
      </dgm:t>
    </dgm:pt>
    <dgm:pt modelId="{31987D28-F14D-4D86-BE02-AEBA10B4CF31}" type="parTrans" cxnId="{560FDEAE-73A8-406F-A31A-723785E3E32D}">
      <dgm:prSet/>
      <dgm:spPr/>
      <dgm:t>
        <a:bodyPr/>
        <a:lstStyle/>
        <a:p>
          <a:endParaRPr lang="es-419"/>
        </a:p>
      </dgm:t>
    </dgm:pt>
    <dgm:pt modelId="{A97BF56A-538C-4D3D-A6D9-E0A984A85FE0}" type="sibTrans" cxnId="{560FDEAE-73A8-406F-A31A-723785E3E32D}">
      <dgm:prSet/>
      <dgm:spPr/>
      <dgm:t>
        <a:bodyPr/>
        <a:lstStyle/>
        <a:p>
          <a:endParaRPr lang="es-419"/>
        </a:p>
      </dgm:t>
    </dgm:pt>
    <dgm:pt modelId="{5340DE59-4743-41C5-A4B3-210472C3150B}" type="pres">
      <dgm:prSet presAssocID="{022245F8-2E70-4157-B4F9-7183CD231FE6}" presName="Name0" presStyleCnt="0">
        <dgm:presLayoutVars>
          <dgm:chPref val="1"/>
          <dgm:dir/>
          <dgm:animOne val="branch"/>
          <dgm:animLvl val="lvl"/>
          <dgm:resizeHandles/>
        </dgm:presLayoutVars>
      </dgm:prSet>
      <dgm:spPr/>
    </dgm:pt>
    <dgm:pt modelId="{7F9C943A-4372-4721-B268-CFF0850CA74B}" type="pres">
      <dgm:prSet presAssocID="{BE3ABC3D-2482-4C3D-B350-546BEFE2EE98}" presName="vertOne" presStyleCnt="0"/>
      <dgm:spPr/>
    </dgm:pt>
    <dgm:pt modelId="{EE00B70F-3B89-4295-97E2-CB6F41883498}" type="pres">
      <dgm:prSet presAssocID="{BE3ABC3D-2482-4C3D-B350-546BEFE2EE98}" presName="txOne" presStyleLbl="node0" presStyleIdx="0" presStyleCnt="2" custLinFactNeighborX="5621" custLinFactNeighborY="4098">
        <dgm:presLayoutVars>
          <dgm:chPref val="3"/>
        </dgm:presLayoutVars>
      </dgm:prSet>
      <dgm:spPr/>
    </dgm:pt>
    <dgm:pt modelId="{63B7D177-32F4-4E30-AAFE-C6FD59B23EC3}" type="pres">
      <dgm:prSet presAssocID="{BE3ABC3D-2482-4C3D-B350-546BEFE2EE98}" presName="horzOne" presStyleCnt="0"/>
      <dgm:spPr/>
    </dgm:pt>
    <dgm:pt modelId="{0668B4CB-16A8-4AF1-8B8B-33412CC63F81}" type="pres">
      <dgm:prSet presAssocID="{1A27CABE-079C-4946-8F4C-557A2798E536}" presName="sibSpaceOne" presStyleCnt="0"/>
      <dgm:spPr/>
    </dgm:pt>
    <dgm:pt modelId="{1285E4F1-D23B-4116-9048-57B4EC01255C}" type="pres">
      <dgm:prSet presAssocID="{4A43E163-B297-4243-BE84-1F4FDB79891E}" presName="vertOne" presStyleCnt="0"/>
      <dgm:spPr/>
    </dgm:pt>
    <dgm:pt modelId="{89CF823C-BCAD-4E17-9B66-A607187F20E3}" type="pres">
      <dgm:prSet presAssocID="{4A43E163-B297-4243-BE84-1F4FDB79891E}" presName="txOne" presStyleLbl="node0" presStyleIdx="1" presStyleCnt="2" custScaleX="86581" custScaleY="79435" custLinFactNeighborX="47" custLinFactNeighborY="61681">
        <dgm:presLayoutVars>
          <dgm:chPref val="3"/>
        </dgm:presLayoutVars>
      </dgm:prSet>
      <dgm:spPr/>
    </dgm:pt>
    <dgm:pt modelId="{94E58C7F-DE36-4F01-9CE8-28D5F10059E1}" type="pres">
      <dgm:prSet presAssocID="{4A43E163-B297-4243-BE84-1F4FDB79891E}" presName="parTransOne" presStyleCnt="0"/>
      <dgm:spPr/>
    </dgm:pt>
    <dgm:pt modelId="{4DAAFD14-EEC9-4026-8712-478EF1E8EDF3}" type="pres">
      <dgm:prSet presAssocID="{4A43E163-B297-4243-BE84-1F4FDB79891E}" presName="horzOne" presStyleCnt="0"/>
      <dgm:spPr/>
    </dgm:pt>
    <dgm:pt modelId="{FD8420B4-A777-461C-99CF-5CCFF8438EC5}" type="pres">
      <dgm:prSet presAssocID="{B4D79D00-9B7C-4DA7-8AEE-E4EA2E978884}" presName="vertTwo" presStyleCnt="0"/>
      <dgm:spPr/>
    </dgm:pt>
    <dgm:pt modelId="{CDB3A4CA-CB42-4AB5-AA08-87BEAB9F92A2}" type="pres">
      <dgm:prSet presAssocID="{B4D79D00-9B7C-4DA7-8AEE-E4EA2E978884}" presName="txTwo" presStyleLbl="node2" presStyleIdx="0" presStyleCnt="3">
        <dgm:presLayoutVars>
          <dgm:chPref val="3"/>
        </dgm:presLayoutVars>
      </dgm:prSet>
      <dgm:spPr/>
    </dgm:pt>
    <dgm:pt modelId="{F64222D8-650A-4274-A879-C3F19EE40CE9}" type="pres">
      <dgm:prSet presAssocID="{B4D79D00-9B7C-4DA7-8AEE-E4EA2E978884}" presName="horzTwo" presStyleCnt="0"/>
      <dgm:spPr/>
    </dgm:pt>
    <dgm:pt modelId="{2A2AE6B1-E57C-4AF3-A69B-603B642796F5}" type="pres">
      <dgm:prSet presAssocID="{CACF4C93-5612-4819-A0A8-9C51379FB8EF}" presName="sibSpaceTwo" presStyleCnt="0"/>
      <dgm:spPr/>
    </dgm:pt>
    <dgm:pt modelId="{945DC7BD-5AD4-43F8-8D69-A3558FBA3B08}" type="pres">
      <dgm:prSet presAssocID="{49D1FAFD-5408-49B8-8125-BCB4A1A3BAF9}" presName="vertTwo" presStyleCnt="0"/>
      <dgm:spPr/>
    </dgm:pt>
    <dgm:pt modelId="{C69938C6-3037-4802-AFAA-38F2180AC5AE}" type="pres">
      <dgm:prSet presAssocID="{49D1FAFD-5408-49B8-8125-BCB4A1A3BAF9}" presName="txTwo" presStyleLbl="node2" presStyleIdx="1" presStyleCnt="3">
        <dgm:presLayoutVars>
          <dgm:chPref val="3"/>
        </dgm:presLayoutVars>
      </dgm:prSet>
      <dgm:spPr/>
    </dgm:pt>
    <dgm:pt modelId="{7183F5CA-BDCE-4E25-8D53-9D096B048022}" type="pres">
      <dgm:prSet presAssocID="{49D1FAFD-5408-49B8-8125-BCB4A1A3BAF9}" presName="horzTwo" presStyleCnt="0"/>
      <dgm:spPr/>
    </dgm:pt>
    <dgm:pt modelId="{40C375F5-CA97-4702-9EE5-316F7D24EAD2}" type="pres">
      <dgm:prSet presAssocID="{4F4D4ECE-291E-4570-87D4-843A7B404D83}" presName="sibSpaceTwo" presStyleCnt="0"/>
      <dgm:spPr/>
    </dgm:pt>
    <dgm:pt modelId="{626C43D8-E602-485A-B309-392E738A9179}" type="pres">
      <dgm:prSet presAssocID="{ABC2A952-18BD-4F84-8CAD-66B3C400EEBA}" presName="vertTwo" presStyleCnt="0"/>
      <dgm:spPr/>
    </dgm:pt>
    <dgm:pt modelId="{568E5E45-EAFE-4D2C-A1D5-44A026814F64}" type="pres">
      <dgm:prSet presAssocID="{ABC2A952-18BD-4F84-8CAD-66B3C400EEBA}" presName="txTwo" presStyleLbl="node2" presStyleIdx="2" presStyleCnt="3">
        <dgm:presLayoutVars>
          <dgm:chPref val="3"/>
        </dgm:presLayoutVars>
      </dgm:prSet>
      <dgm:spPr/>
    </dgm:pt>
    <dgm:pt modelId="{776D78B5-86CF-40C9-B6BD-30C734D0338E}" type="pres">
      <dgm:prSet presAssocID="{ABC2A952-18BD-4F84-8CAD-66B3C400EEBA}" presName="horzTwo" presStyleCnt="0"/>
      <dgm:spPr/>
    </dgm:pt>
  </dgm:ptLst>
  <dgm:cxnLst>
    <dgm:cxn modelId="{CB57060B-C9FC-46BA-A21E-97AB5DCA6929}" type="presOf" srcId="{B4D79D00-9B7C-4DA7-8AEE-E4EA2E978884}" destId="{CDB3A4CA-CB42-4AB5-AA08-87BEAB9F92A2}" srcOrd="0" destOrd="0" presId="urn:microsoft.com/office/officeart/2005/8/layout/hierarchy4"/>
    <dgm:cxn modelId="{AFE52134-5E48-4308-B094-51C77F8E706A}" type="presOf" srcId="{BE3ABC3D-2482-4C3D-B350-546BEFE2EE98}" destId="{EE00B70F-3B89-4295-97E2-CB6F41883498}" srcOrd="0" destOrd="0" presId="urn:microsoft.com/office/officeart/2005/8/layout/hierarchy4"/>
    <dgm:cxn modelId="{A250083E-18B1-474A-9D9E-B561A694D549}" type="presOf" srcId="{49D1FAFD-5408-49B8-8125-BCB4A1A3BAF9}" destId="{C69938C6-3037-4802-AFAA-38F2180AC5AE}" srcOrd="0" destOrd="0" presId="urn:microsoft.com/office/officeart/2005/8/layout/hierarchy4"/>
    <dgm:cxn modelId="{FC1F7770-19DF-4AEC-8315-0E12A28C478C}" type="presOf" srcId="{ABC2A952-18BD-4F84-8CAD-66B3C400EEBA}" destId="{568E5E45-EAFE-4D2C-A1D5-44A026814F64}" srcOrd="0" destOrd="0" presId="urn:microsoft.com/office/officeart/2005/8/layout/hierarchy4"/>
    <dgm:cxn modelId="{D3225471-4020-4999-8A1A-7ED4304C0950}" srcId="{4A43E163-B297-4243-BE84-1F4FDB79891E}" destId="{B4D79D00-9B7C-4DA7-8AEE-E4EA2E978884}" srcOrd="0" destOrd="0" parTransId="{DC07C88A-D85D-41BC-A453-F5B75F2776CD}" sibTransId="{CACF4C93-5612-4819-A0A8-9C51379FB8EF}"/>
    <dgm:cxn modelId="{1C08E575-B93C-4C8C-95C3-5AB29426A066}" srcId="{022245F8-2E70-4157-B4F9-7183CD231FE6}" destId="{4A43E163-B297-4243-BE84-1F4FDB79891E}" srcOrd="1" destOrd="0" parTransId="{DF71D6FA-10AB-40EB-83F7-AC857402AD7F}" sibTransId="{F2289EA8-A19B-49EE-8B08-BDA3C737280A}"/>
    <dgm:cxn modelId="{55559996-E0DA-44D3-AE5E-D54BEA6E63F4}" type="presOf" srcId="{022245F8-2E70-4157-B4F9-7183CD231FE6}" destId="{5340DE59-4743-41C5-A4B3-210472C3150B}" srcOrd="0" destOrd="0" presId="urn:microsoft.com/office/officeart/2005/8/layout/hierarchy4"/>
    <dgm:cxn modelId="{560FDEAE-73A8-406F-A31A-723785E3E32D}" srcId="{4A43E163-B297-4243-BE84-1F4FDB79891E}" destId="{ABC2A952-18BD-4F84-8CAD-66B3C400EEBA}" srcOrd="2" destOrd="0" parTransId="{31987D28-F14D-4D86-BE02-AEBA10B4CF31}" sibTransId="{A97BF56A-538C-4D3D-A6D9-E0A984A85FE0}"/>
    <dgm:cxn modelId="{5D80ECD2-67B0-4F54-BA10-56D07A9921B3}" type="presOf" srcId="{4A43E163-B297-4243-BE84-1F4FDB79891E}" destId="{89CF823C-BCAD-4E17-9B66-A607187F20E3}" srcOrd="0" destOrd="0" presId="urn:microsoft.com/office/officeart/2005/8/layout/hierarchy4"/>
    <dgm:cxn modelId="{02EC96D5-E22A-49A5-BB9A-4CB2E7A8240B}" srcId="{022245F8-2E70-4157-B4F9-7183CD231FE6}" destId="{BE3ABC3D-2482-4C3D-B350-546BEFE2EE98}" srcOrd="0" destOrd="0" parTransId="{EB1D4EAB-BC2E-4798-9E0D-5B72ED7F5A9D}" sibTransId="{1A27CABE-079C-4946-8F4C-557A2798E536}"/>
    <dgm:cxn modelId="{0DC820F6-1D40-40A1-AB9E-8EF48F42BDA6}" srcId="{4A43E163-B297-4243-BE84-1F4FDB79891E}" destId="{49D1FAFD-5408-49B8-8125-BCB4A1A3BAF9}" srcOrd="1" destOrd="0" parTransId="{0938BE9E-65FA-4588-A5FC-A30198402430}" sibTransId="{4F4D4ECE-291E-4570-87D4-843A7B404D83}"/>
    <dgm:cxn modelId="{C8BD687A-D63A-4250-B7F8-7CFE745F7213}" type="presParOf" srcId="{5340DE59-4743-41C5-A4B3-210472C3150B}" destId="{7F9C943A-4372-4721-B268-CFF0850CA74B}" srcOrd="0" destOrd="0" presId="urn:microsoft.com/office/officeart/2005/8/layout/hierarchy4"/>
    <dgm:cxn modelId="{89FF3FFF-2DBA-4E9E-83F2-0F9C201ECAE4}" type="presParOf" srcId="{7F9C943A-4372-4721-B268-CFF0850CA74B}" destId="{EE00B70F-3B89-4295-97E2-CB6F41883498}" srcOrd="0" destOrd="0" presId="urn:microsoft.com/office/officeart/2005/8/layout/hierarchy4"/>
    <dgm:cxn modelId="{37A6F1B7-1DF7-4B3B-B549-FAF877143666}" type="presParOf" srcId="{7F9C943A-4372-4721-B268-CFF0850CA74B}" destId="{63B7D177-32F4-4E30-AAFE-C6FD59B23EC3}" srcOrd="1" destOrd="0" presId="urn:microsoft.com/office/officeart/2005/8/layout/hierarchy4"/>
    <dgm:cxn modelId="{11F554CE-963F-4B30-BD5E-58288716BA58}" type="presParOf" srcId="{5340DE59-4743-41C5-A4B3-210472C3150B}" destId="{0668B4CB-16A8-4AF1-8B8B-33412CC63F81}" srcOrd="1" destOrd="0" presId="urn:microsoft.com/office/officeart/2005/8/layout/hierarchy4"/>
    <dgm:cxn modelId="{E59AD8D1-62DF-439B-8DDB-8B5B015DAD30}" type="presParOf" srcId="{5340DE59-4743-41C5-A4B3-210472C3150B}" destId="{1285E4F1-D23B-4116-9048-57B4EC01255C}" srcOrd="2" destOrd="0" presId="urn:microsoft.com/office/officeart/2005/8/layout/hierarchy4"/>
    <dgm:cxn modelId="{3907F369-E25E-4E3F-AE25-886F5B0040BA}" type="presParOf" srcId="{1285E4F1-D23B-4116-9048-57B4EC01255C}" destId="{89CF823C-BCAD-4E17-9B66-A607187F20E3}" srcOrd="0" destOrd="0" presId="urn:microsoft.com/office/officeart/2005/8/layout/hierarchy4"/>
    <dgm:cxn modelId="{665AB373-AD8D-4CCE-AF8F-E9EE3DB0EAC9}" type="presParOf" srcId="{1285E4F1-D23B-4116-9048-57B4EC01255C}" destId="{94E58C7F-DE36-4F01-9CE8-28D5F10059E1}" srcOrd="1" destOrd="0" presId="urn:microsoft.com/office/officeart/2005/8/layout/hierarchy4"/>
    <dgm:cxn modelId="{EAC2C1F9-7890-4C35-A7C5-238F1048BC20}" type="presParOf" srcId="{1285E4F1-D23B-4116-9048-57B4EC01255C}" destId="{4DAAFD14-EEC9-4026-8712-478EF1E8EDF3}" srcOrd="2" destOrd="0" presId="urn:microsoft.com/office/officeart/2005/8/layout/hierarchy4"/>
    <dgm:cxn modelId="{7C8C70D7-B54C-4307-9B3A-C14E0D169BA2}" type="presParOf" srcId="{4DAAFD14-EEC9-4026-8712-478EF1E8EDF3}" destId="{FD8420B4-A777-461C-99CF-5CCFF8438EC5}" srcOrd="0" destOrd="0" presId="urn:microsoft.com/office/officeart/2005/8/layout/hierarchy4"/>
    <dgm:cxn modelId="{1C9794E4-E13B-4CAB-B92A-9DD42DD9A621}" type="presParOf" srcId="{FD8420B4-A777-461C-99CF-5CCFF8438EC5}" destId="{CDB3A4CA-CB42-4AB5-AA08-87BEAB9F92A2}" srcOrd="0" destOrd="0" presId="urn:microsoft.com/office/officeart/2005/8/layout/hierarchy4"/>
    <dgm:cxn modelId="{A9D27988-5E2F-4CF4-A062-E5FB5A3EB943}" type="presParOf" srcId="{FD8420B4-A777-461C-99CF-5CCFF8438EC5}" destId="{F64222D8-650A-4274-A879-C3F19EE40CE9}" srcOrd="1" destOrd="0" presId="urn:microsoft.com/office/officeart/2005/8/layout/hierarchy4"/>
    <dgm:cxn modelId="{775F9822-B53B-43E7-802D-FE5A89FF9364}" type="presParOf" srcId="{4DAAFD14-EEC9-4026-8712-478EF1E8EDF3}" destId="{2A2AE6B1-E57C-4AF3-A69B-603B642796F5}" srcOrd="1" destOrd="0" presId="urn:microsoft.com/office/officeart/2005/8/layout/hierarchy4"/>
    <dgm:cxn modelId="{8831F243-4CAE-4538-B379-F5D4A5D65CF8}" type="presParOf" srcId="{4DAAFD14-EEC9-4026-8712-478EF1E8EDF3}" destId="{945DC7BD-5AD4-43F8-8D69-A3558FBA3B08}" srcOrd="2" destOrd="0" presId="urn:microsoft.com/office/officeart/2005/8/layout/hierarchy4"/>
    <dgm:cxn modelId="{8BA5C9EF-C905-4915-B2FE-5E0119E9C9D0}" type="presParOf" srcId="{945DC7BD-5AD4-43F8-8D69-A3558FBA3B08}" destId="{C69938C6-3037-4802-AFAA-38F2180AC5AE}" srcOrd="0" destOrd="0" presId="urn:microsoft.com/office/officeart/2005/8/layout/hierarchy4"/>
    <dgm:cxn modelId="{2D3262B7-7982-407F-B912-9F636202E74F}" type="presParOf" srcId="{945DC7BD-5AD4-43F8-8D69-A3558FBA3B08}" destId="{7183F5CA-BDCE-4E25-8D53-9D096B048022}" srcOrd="1" destOrd="0" presId="urn:microsoft.com/office/officeart/2005/8/layout/hierarchy4"/>
    <dgm:cxn modelId="{ECBC4F8A-60D0-49D4-9559-F38F6E66C2FB}" type="presParOf" srcId="{4DAAFD14-EEC9-4026-8712-478EF1E8EDF3}" destId="{40C375F5-CA97-4702-9EE5-316F7D24EAD2}" srcOrd="3" destOrd="0" presId="urn:microsoft.com/office/officeart/2005/8/layout/hierarchy4"/>
    <dgm:cxn modelId="{B3D16ED7-DB1F-44D7-9C8A-3F6CCD40D2BC}" type="presParOf" srcId="{4DAAFD14-EEC9-4026-8712-478EF1E8EDF3}" destId="{626C43D8-E602-485A-B309-392E738A9179}" srcOrd="4" destOrd="0" presId="urn:microsoft.com/office/officeart/2005/8/layout/hierarchy4"/>
    <dgm:cxn modelId="{30291324-659A-44DF-995A-25C5037C46D2}" type="presParOf" srcId="{626C43D8-E602-485A-B309-392E738A9179}" destId="{568E5E45-EAFE-4D2C-A1D5-44A026814F64}" srcOrd="0" destOrd="0" presId="urn:microsoft.com/office/officeart/2005/8/layout/hierarchy4"/>
    <dgm:cxn modelId="{52B44D92-0F5D-4B81-814F-1989F993D060}" type="presParOf" srcId="{626C43D8-E602-485A-B309-392E738A9179}" destId="{776D78B5-86CF-40C9-B6BD-30C734D0338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9817264-0F41-405D-BE07-4D2F2D743E53}" type="doc">
      <dgm:prSet loTypeId="urn:microsoft.com/office/officeart/2005/8/layout/hierarchy5" loCatId="hierarchy" qsTypeId="urn:microsoft.com/office/officeart/2005/8/quickstyle/simple1" qsCatId="simple" csTypeId="urn:microsoft.com/office/officeart/2005/8/colors/colorful4" csCatId="colorful" phldr="1"/>
      <dgm:spPr/>
      <dgm:t>
        <a:bodyPr/>
        <a:lstStyle/>
        <a:p>
          <a:endParaRPr lang="es-419"/>
        </a:p>
      </dgm:t>
    </dgm:pt>
    <dgm:pt modelId="{5EE29A5E-35D4-4187-BC4D-E38F1305530B}">
      <dgm:prSet custT="1">
        <dgm:style>
          <a:lnRef idx="2">
            <a:schemeClr val="accent2"/>
          </a:lnRef>
          <a:fillRef idx="1">
            <a:schemeClr val="lt1"/>
          </a:fillRef>
          <a:effectRef idx="0">
            <a:schemeClr val="accent2"/>
          </a:effectRef>
          <a:fontRef idx="minor">
            <a:schemeClr val="dk1"/>
          </a:fontRef>
        </dgm:style>
      </dgm:prSet>
      <dgm:spPr/>
      <dgm:t>
        <a:bodyPr/>
        <a:lstStyle/>
        <a:p>
          <a:pPr rtl="0"/>
          <a:r>
            <a:rPr lang="es-MX" sz="2400" b="1"/>
            <a:t>Tipo documental: </a:t>
          </a:r>
          <a:endParaRPr lang="es-CR" sz="2400"/>
        </a:p>
      </dgm:t>
    </dgm:pt>
    <dgm:pt modelId="{00CC3502-C6B8-44CE-A671-D129BFAD68C9}" type="parTrans" cxnId="{88C8D893-1B60-4A54-A204-9B08A4BB3F6C}">
      <dgm:prSet/>
      <dgm:spPr/>
      <dgm:t>
        <a:bodyPr/>
        <a:lstStyle/>
        <a:p>
          <a:endParaRPr lang="es-419"/>
        </a:p>
      </dgm:t>
    </dgm:pt>
    <dgm:pt modelId="{9C1759A9-5ECA-4B83-93AA-3EF89BA91088}" type="sibTrans" cxnId="{88C8D893-1B60-4A54-A204-9B08A4BB3F6C}">
      <dgm:prSet/>
      <dgm:spPr/>
      <dgm:t>
        <a:bodyPr/>
        <a:lstStyle/>
        <a:p>
          <a:endParaRPr lang="es-419"/>
        </a:p>
      </dgm:t>
    </dgm:pt>
    <dgm:pt modelId="{42E56324-92B8-4FD8-8364-0F2DA61FF56E}">
      <dgm:prSet>
        <dgm:style>
          <a:lnRef idx="2">
            <a:schemeClr val="accent2"/>
          </a:lnRef>
          <a:fillRef idx="1">
            <a:schemeClr val="lt1"/>
          </a:fillRef>
          <a:effectRef idx="0">
            <a:schemeClr val="accent2"/>
          </a:effectRef>
          <a:fontRef idx="minor">
            <a:schemeClr val="dk1"/>
          </a:fontRef>
        </dgm:style>
      </dgm:prSet>
      <dgm:spPr/>
      <dgm:t>
        <a:bodyPr/>
        <a:lstStyle/>
        <a:p>
          <a:pPr rtl="0"/>
          <a:r>
            <a:rPr lang="es-MX"/>
            <a:t>Grupo de documentos que se distingue por la semejanza de sus características físicas e intelectuales. </a:t>
          </a:r>
          <a:endParaRPr lang="es-CR"/>
        </a:p>
      </dgm:t>
    </dgm:pt>
    <dgm:pt modelId="{E89818B5-8F28-4DE7-9B8C-816E355AB901}" type="parTrans" cxnId="{1D7D1CF0-25F8-448C-9E44-4D956F52DD1F}">
      <dgm:prSet/>
      <dgm:spPr/>
      <dgm:t>
        <a:bodyPr/>
        <a:lstStyle/>
        <a:p>
          <a:endParaRPr lang="es-419"/>
        </a:p>
      </dgm:t>
    </dgm:pt>
    <dgm:pt modelId="{BA4C0FF9-1B1C-4AF1-94B5-213E9ED68494}" type="sibTrans" cxnId="{1D7D1CF0-25F8-448C-9E44-4D956F52DD1F}">
      <dgm:prSet/>
      <dgm:spPr/>
      <dgm:t>
        <a:bodyPr/>
        <a:lstStyle/>
        <a:p>
          <a:endParaRPr lang="es-419"/>
        </a:p>
      </dgm:t>
    </dgm:pt>
    <dgm:pt modelId="{B2F24714-7F42-440A-AF6A-28E6C2572A0A}">
      <dgm:prSet>
        <dgm:style>
          <a:lnRef idx="2">
            <a:schemeClr val="accent2"/>
          </a:lnRef>
          <a:fillRef idx="1">
            <a:schemeClr val="lt1"/>
          </a:fillRef>
          <a:effectRef idx="0">
            <a:schemeClr val="accent2"/>
          </a:effectRef>
          <a:fontRef idx="minor">
            <a:schemeClr val="dk1"/>
          </a:fontRef>
        </dgm:style>
      </dgm:prSet>
      <dgm:spPr/>
      <dgm:t>
        <a:bodyPr/>
        <a:lstStyle/>
        <a:p>
          <a:pPr rtl="0"/>
          <a:r>
            <a:rPr lang="es-MX"/>
            <a:t>Nombre que se le da a un determinado  documento.</a:t>
          </a:r>
          <a:endParaRPr lang="es-CR"/>
        </a:p>
      </dgm:t>
    </dgm:pt>
    <dgm:pt modelId="{C40B22B9-7C4C-47A7-BDF0-B84918DD15D9}" type="parTrans" cxnId="{8A88109B-82C9-4563-803C-4649C7D562AC}">
      <dgm:prSet/>
      <dgm:spPr/>
      <dgm:t>
        <a:bodyPr/>
        <a:lstStyle/>
        <a:p>
          <a:endParaRPr lang="es-419"/>
        </a:p>
      </dgm:t>
    </dgm:pt>
    <dgm:pt modelId="{85573518-D769-4921-BBE1-B34637718E83}" type="sibTrans" cxnId="{8A88109B-82C9-4563-803C-4649C7D562AC}">
      <dgm:prSet/>
      <dgm:spPr/>
      <dgm:t>
        <a:bodyPr/>
        <a:lstStyle/>
        <a:p>
          <a:endParaRPr lang="es-419"/>
        </a:p>
      </dgm:t>
    </dgm:pt>
    <dgm:pt modelId="{21CEDA7E-D479-4EE4-B1FA-DA4052C0E88D}" type="pres">
      <dgm:prSet presAssocID="{39817264-0F41-405D-BE07-4D2F2D743E53}" presName="mainComposite" presStyleCnt="0">
        <dgm:presLayoutVars>
          <dgm:chPref val="1"/>
          <dgm:dir/>
          <dgm:animOne val="branch"/>
          <dgm:animLvl val="lvl"/>
          <dgm:resizeHandles val="exact"/>
        </dgm:presLayoutVars>
      </dgm:prSet>
      <dgm:spPr/>
    </dgm:pt>
    <dgm:pt modelId="{0CB3A95C-99C8-483D-84B0-E04E712606EC}" type="pres">
      <dgm:prSet presAssocID="{39817264-0F41-405D-BE07-4D2F2D743E53}" presName="hierFlow" presStyleCnt="0"/>
      <dgm:spPr/>
    </dgm:pt>
    <dgm:pt modelId="{A4DD6416-E7E4-437A-B0ED-AD1EF81ED4FD}" type="pres">
      <dgm:prSet presAssocID="{39817264-0F41-405D-BE07-4D2F2D743E53}" presName="hierChild1" presStyleCnt="0">
        <dgm:presLayoutVars>
          <dgm:chPref val="1"/>
          <dgm:animOne val="branch"/>
          <dgm:animLvl val="lvl"/>
        </dgm:presLayoutVars>
      </dgm:prSet>
      <dgm:spPr/>
    </dgm:pt>
    <dgm:pt modelId="{DDDC3162-68AB-4D78-8E4F-5C7959C3E8D0}" type="pres">
      <dgm:prSet presAssocID="{5EE29A5E-35D4-4187-BC4D-E38F1305530B}" presName="Name17" presStyleCnt="0"/>
      <dgm:spPr/>
    </dgm:pt>
    <dgm:pt modelId="{F104B181-BEF7-4F43-9B85-2EC8F7A3509D}" type="pres">
      <dgm:prSet presAssocID="{5EE29A5E-35D4-4187-BC4D-E38F1305530B}" presName="level1Shape" presStyleLbl="node0" presStyleIdx="0" presStyleCnt="1">
        <dgm:presLayoutVars>
          <dgm:chPref val="3"/>
        </dgm:presLayoutVars>
      </dgm:prSet>
      <dgm:spPr/>
    </dgm:pt>
    <dgm:pt modelId="{A344827C-C31C-4B93-A1B9-C9200C588821}" type="pres">
      <dgm:prSet presAssocID="{5EE29A5E-35D4-4187-BC4D-E38F1305530B}" presName="hierChild2" presStyleCnt="0"/>
      <dgm:spPr/>
    </dgm:pt>
    <dgm:pt modelId="{76F8DA55-BABF-43BF-8EC5-316B65CBAD9C}" type="pres">
      <dgm:prSet presAssocID="{E89818B5-8F28-4DE7-9B8C-816E355AB901}" presName="Name25" presStyleLbl="parChTrans1D2" presStyleIdx="0" presStyleCnt="2"/>
      <dgm:spPr/>
    </dgm:pt>
    <dgm:pt modelId="{3D2CE46D-64E6-407E-88E6-DED69773B56C}" type="pres">
      <dgm:prSet presAssocID="{E89818B5-8F28-4DE7-9B8C-816E355AB901}" presName="connTx" presStyleLbl="parChTrans1D2" presStyleIdx="0" presStyleCnt="2"/>
      <dgm:spPr/>
    </dgm:pt>
    <dgm:pt modelId="{789B3865-8109-4E60-86E7-D6AAAA60F428}" type="pres">
      <dgm:prSet presAssocID="{42E56324-92B8-4FD8-8364-0F2DA61FF56E}" presName="Name30" presStyleCnt="0"/>
      <dgm:spPr/>
    </dgm:pt>
    <dgm:pt modelId="{A875D149-2D42-40E2-A934-C8FFA0B1F752}" type="pres">
      <dgm:prSet presAssocID="{42E56324-92B8-4FD8-8364-0F2DA61FF56E}" presName="level2Shape" presStyleLbl="node2" presStyleIdx="0" presStyleCnt="2"/>
      <dgm:spPr/>
    </dgm:pt>
    <dgm:pt modelId="{449E032D-60C2-4674-BD8C-FB5738680BDE}" type="pres">
      <dgm:prSet presAssocID="{42E56324-92B8-4FD8-8364-0F2DA61FF56E}" presName="hierChild3" presStyleCnt="0"/>
      <dgm:spPr/>
    </dgm:pt>
    <dgm:pt modelId="{A9C0A8DD-AB02-48D6-BAC0-483F47E7BAA3}" type="pres">
      <dgm:prSet presAssocID="{C40B22B9-7C4C-47A7-BDF0-B84918DD15D9}" presName="Name25" presStyleLbl="parChTrans1D2" presStyleIdx="1" presStyleCnt="2"/>
      <dgm:spPr/>
    </dgm:pt>
    <dgm:pt modelId="{94A5D881-13EE-4AA5-879E-8E7FB4B24547}" type="pres">
      <dgm:prSet presAssocID="{C40B22B9-7C4C-47A7-BDF0-B84918DD15D9}" presName="connTx" presStyleLbl="parChTrans1D2" presStyleIdx="1" presStyleCnt="2"/>
      <dgm:spPr/>
    </dgm:pt>
    <dgm:pt modelId="{AF5C1693-F19F-4E96-88F6-3565CB153E8F}" type="pres">
      <dgm:prSet presAssocID="{B2F24714-7F42-440A-AF6A-28E6C2572A0A}" presName="Name30" presStyleCnt="0"/>
      <dgm:spPr/>
    </dgm:pt>
    <dgm:pt modelId="{AE5B6644-D191-4080-8D97-1E8EA3C384EF}" type="pres">
      <dgm:prSet presAssocID="{B2F24714-7F42-440A-AF6A-28E6C2572A0A}" presName="level2Shape" presStyleLbl="node2" presStyleIdx="1" presStyleCnt="2"/>
      <dgm:spPr/>
    </dgm:pt>
    <dgm:pt modelId="{61C2DCFC-7FB2-4F19-BA66-7D715805A1CB}" type="pres">
      <dgm:prSet presAssocID="{B2F24714-7F42-440A-AF6A-28E6C2572A0A}" presName="hierChild3" presStyleCnt="0"/>
      <dgm:spPr/>
    </dgm:pt>
    <dgm:pt modelId="{CDBA2EF8-ED16-4078-ABEE-45B4C71E1F02}" type="pres">
      <dgm:prSet presAssocID="{39817264-0F41-405D-BE07-4D2F2D743E53}" presName="bgShapesFlow" presStyleCnt="0"/>
      <dgm:spPr/>
    </dgm:pt>
  </dgm:ptLst>
  <dgm:cxnLst>
    <dgm:cxn modelId="{D6B26B2F-47CA-4452-A14A-2DBE1374B35F}" type="presOf" srcId="{E89818B5-8F28-4DE7-9B8C-816E355AB901}" destId="{76F8DA55-BABF-43BF-8EC5-316B65CBAD9C}" srcOrd="0" destOrd="0" presId="urn:microsoft.com/office/officeart/2005/8/layout/hierarchy5"/>
    <dgm:cxn modelId="{B2B8243E-9847-43DB-A312-F2CB92BFE2F1}" type="presOf" srcId="{C40B22B9-7C4C-47A7-BDF0-B84918DD15D9}" destId="{94A5D881-13EE-4AA5-879E-8E7FB4B24547}" srcOrd="1" destOrd="0" presId="urn:microsoft.com/office/officeart/2005/8/layout/hierarchy5"/>
    <dgm:cxn modelId="{10C72377-CD71-4463-B1A5-80C3354D755C}" type="presOf" srcId="{39817264-0F41-405D-BE07-4D2F2D743E53}" destId="{21CEDA7E-D479-4EE4-B1FA-DA4052C0E88D}" srcOrd="0" destOrd="0" presId="urn:microsoft.com/office/officeart/2005/8/layout/hierarchy5"/>
    <dgm:cxn modelId="{068EE37C-CB26-44F4-9CF4-35E2C10C00BF}" type="presOf" srcId="{C40B22B9-7C4C-47A7-BDF0-B84918DD15D9}" destId="{A9C0A8DD-AB02-48D6-BAC0-483F47E7BAA3}" srcOrd="0" destOrd="0" presId="urn:microsoft.com/office/officeart/2005/8/layout/hierarchy5"/>
    <dgm:cxn modelId="{88C8D893-1B60-4A54-A204-9B08A4BB3F6C}" srcId="{39817264-0F41-405D-BE07-4D2F2D743E53}" destId="{5EE29A5E-35D4-4187-BC4D-E38F1305530B}" srcOrd="0" destOrd="0" parTransId="{00CC3502-C6B8-44CE-A671-D129BFAD68C9}" sibTransId="{9C1759A9-5ECA-4B83-93AA-3EF89BA91088}"/>
    <dgm:cxn modelId="{8A88109B-82C9-4563-803C-4649C7D562AC}" srcId="{5EE29A5E-35D4-4187-BC4D-E38F1305530B}" destId="{B2F24714-7F42-440A-AF6A-28E6C2572A0A}" srcOrd="1" destOrd="0" parTransId="{C40B22B9-7C4C-47A7-BDF0-B84918DD15D9}" sibTransId="{85573518-D769-4921-BBE1-B34637718E83}"/>
    <dgm:cxn modelId="{32C3D5A7-4E73-4740-84D1-818155209826}" type="presOf" srcId="{42E56324-92B8-4FD8-8364-0F2DA61FF56E}" destId="{A875D149-2D42-40E2-A934-C8FFA0B1F752}" srcOrd="0" destOrd="0" presId="urn:microsoft.com/office/officeart/2005/8/layout/hierarchy5"/>
    <dgm:cxn modelId="{6A0A76DF-3C31-4BA5-B74F-D925ED9B3215}" type="presOf" srcId="{5EE29A5E-35D4-4187-BC4D-E38F1305530B}" destId="{F104B181-BEF7-4F43-9B85-2EC8F7A3509D}" srcOrd="0" destOrd="0" presId="urn:microsoft.com/office/officeart/2005/8/layout/hierarchy5"/>
    <dgm:cxn modelId="{C4D3F0EC-3E97-46A4-823E-4CBF32E7896E}" type="presOf" srcId="{E89818B5-8F28-4DE7-9B8C-816E355AB901}" destId="{3D2CE46D-64E6-407E-88E6-DED69773B56C}" srcOrd="1" destOrd="0" presId="urn:microsoft.com/office/officeart/2005/8/layout/hierarchy5"/>
    <dgm:cxn modelId="{1D7D1CF0-25F8-448C-9E44-4D956F52DD1F}" srcId="{5EE29A5E-35D4-4187-BC4D-E38F1305530B}" destId="{42E56324-92B8-4FD8-8364-0F2DA61FF56E}" srcOrd="0" destOrd="0" parTransId="{E89818B5-8F28-4DE7-9B8C-816E355AB901}" sibTransId="{BA4C0FF9-1B1C-4AF1-94B5-213E9ED68494}"/>
    <dgm:cxn modelId="{CBE8FAF7-BBA6-4A16-A256-08E69DD92374}" type="presOf" srcId="{B2F24714-7F42-440A-AF6A-28E6C2572A0A}" destId="{AE5B6644-D191-4080-8D97-1E8EA3C384EF}" srcOrd="0" destOrd="0" presId="urn:microsoft.com/office/officeart/2005/8/layout/hierarchy5"/>
    <dgm:cxn modelId="{D85A03EF-9A46-4497-B7BA-9EE194CA2908}" type="presParOf" srcId="{21CEDA7E-D479-4EE4-B1FA-DA4052C0E88D}" destId="{0CB3A95C-99C8-483D-84B0-E04E712606EC}" srcOrd="0" destOrd="0" presId="urn:microsoft.com/office/officeart/2005/8/layout/hierarchy5"/>
    <dgm:cxn modelId="{B49EE903-ABE6-4E5D-8F42-313E96024078}" type="presParOf" srcId="{0CB3A95C-99C8-483D-84B0-E04E712606EC}" destId="{A4DD6416-E7E4-437A-B0ED-AD1EF81ED4FD}" srcOrd="0" destOrd="0" presId="urn:microsoft.com/office/officeart/2005/8/layout/hierarchy5"/>
    <dgm:cxn modelId="{58BDFB87-AE4A-4CED-93EB-6C3772AB2520}" type="presParOf" srcId="{A4DD6416-E7E4-437A-B0ED-AD1EF81ED4FD}" destId="{DDDC3162-68AB-4D78-8E4F-5C7959C3E8D0}" srcOrd="0" destOrd="0" presId="urn:microsoft.com/office/officeart/2005/8/layout/hierarchy5"/>
    <dgm:cxn modelId="{5820D4ED-F330-4E51-BE12-DA3DD97F0DE2}" type="presParOf" srcId="{DDDC3162-68AB-4D78-8E4F-5C7959C3E8D0}" destId="{F104B181-BEF7-4F43-9B85-2EC8F7A3509D}" srcOrd="0" destOrd="0" presId="urn:microsoft.com/office/officeart/2005/8/layout/hierarchy5"/>
    <dgm:cxn modelId="{BA3B9ABE-7EF8-4467-85B2-3DA8251725CE}" type="presParOf" srcId="{DDDC3162-68AB-4D78-8E4F-5C7959C3E8D0}" destId="{A344827C-C31C-4B93-A1B9-C9200C588821}" srcOrd="1" destOrd="0" presId="urn:microsoft.com/office/officeart/2005/8/layout/hierarchy5"/>
    <dgm:cxn modelId="{F0C4EE08-EEC1-485A-833D-A2FDA2998857}" type="presParOf" srcId="{A344827C-C31C-4B93-A1B9-C9200C588821}" destId="{76F8DA55-BABF-43BF-8EC5-316B65CBAD9C}" srcOrd="0" destOrd="0" presId="urn:microsoft.com/office/officeart/2005/8/layout/hierarchy5"/>
    <dgm:cxn modelId="{CE62B105-1959-45D7-8F9A-A20F04165498}" type="presParOf" srcId="{76F8DA55-BABF-43BF-8EC5-316B65CBAD9C}" destId="{3D2CE46D-64E6-407E-88E6-DED69773B56C}" srcOrd="0" destOrd="0" presId="urn:microsoft.com/office/officeart/2005/8/layout/hierarchy5"/>
    <dgm:cxn modelId="{4D4634B6-6909-4F88-8275-272CB0B71C3D}" type="presParOf" srcId="{A344827C-C31C-4B93-A1B9-C9200C588821}" destId="{789B3865-8109-4E60-86E7-D6AAAA60F428}" srcOrd="1" destOrd="0" presId="urn:microsoft.com/office/officeart/2005/8/layout/hierarchy5"/>
    <dgm:cxn modelId="{9E542902-3E2F-46E9-80B1-8F90A9904280}" type="presParOf" srcId="{789B3865-8109-4E60-86E7-D6AAAA60F428}" destId="{A875D149-2D42-40E2-A934-C8FFA0B1F752}" srcOrd="0" destOrd="0" presId="urn:microsoft.com/office/officeart/2005/8/layout/hierarchy5"/>
    <dgm:cxn modelId="{20F59049-61DB-4E35-8845-3F829A2994ED}" type="presParOf" srcId="{789B3865-8109-4E60-86E7-D6AAAA60F428}" destId="{449E032D-60C2-4674-BD8C-FB5738680BDE}" srcOrd="1" destOrd="0" presId="urn:microsoft.com/office/officeart/2005/8/layout/hierarchy5"/>
    <dgm:cxn modelId="{BF8FE7F5-7F64-42D7-8842-1C7C7F3952CD}" type="presParOf" srcId="{A344827C-C31C-4B93-A1B9-C9200C588821}" destId="{A9C0A8DD-AB02-48D6-BAC0-483F47E7BAA3}" srcOrd="2" destOrd="0" presId="urn:microsoft.com/office/officeart/2005/8/layout/hierarchy5"/>
    <dgm:cxn modelId="{FE191440-CE19-4394-8A37-CAE770822A3F}" type="presParOf" srcId="{A9C0A8DD-AB02-48D6-BAC0-483F47E7BAA3}" destId="{94A5D881-13EE-4AA5-879E-8E7FB4B24547}" srcOrd="0" destOrd="0" presId="urn:microsoft.com/office/officeart/2005/8/layout/hierarchy5"/>
    <dgm:cxn modelId="{DAA99B0A-B38E-438E-AA79-6786CE2E5694}" type="presParOf" srcId="{A344827C-C31C-4B93-A1B9-C9200C588821}" destId="{AF5C1693-F19F-4E96-88F6-3565CB153E8F}" srcOrd="3" destOrd="0" presId="urn:microsoft.com/office/officeart/2005/8/layout/hierarchy5"/>
    <dgm:cxn modelId="{F35C8DA0-B6F7-4ADF-9986-82364257E2CC}" type="presParOf" srcId="{AF5C1693-F19F-4E96-88F6-3565CB153E8F}" destId="{AE5B6644-D191-4080-8D97-1E8EA3C384EF}" srcOrd="0" destOrd="0" presId="urn:microsoft.com/office/officeart/2005/8/layout/hierarchy5"/>
    <dgm:cxn modelId="{A460EAFD-468B-461E-B542-0E9E8E3397E8}" type="presParOf" srcId="{AF5C1693-F19F-4E96-88F6-3565CB153E8F}" destId="{61C2DCFC-7FB2-4F19-BA66-7D715805A1CB}" srcOrd="1" destOrd="0" presId="urn:microsoft.com/office/officeart/2005/8/layout/hierarchy5"/>
    <dgm:cxn modelId="{AFAAD3F9-8CAA-4DF3-BD3A-9CDC47A78746}" type="presParOf" srcId="{21CEDA7E-D479-4EE4-B1FA-DA4052C0E88D}" destId="{CDBA2EF8-ED16-4078-ABEE-45B4C71E1F02}"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978C7D0-71D8-4F02-8434-8DE9282566A7}" type="doc">
      <dgm:prSet loTypeId="urn:microsoft.com/office/officeart/2005/8/layout/radial5" loCatId="relationship" qsTypeId="urn:microsoft.com/office/officeart/2005/8/quickstyle/simple1" qsCatId="simple" csTypeId="urn:microsoft.com/office/officeart/2005/8/colors/accent2_1" csCatId="accent2" phldr="1"/>
      <dgm:spPr/>
      <dgm:t>
        <a:bodyPr/>
        <a:lstStyle/>
        <a:p>
          <a:endParaRPr lang="es-CR"/>
        </a:p>
      </dgm:t>
    </dgm:pt>
    <dgm:pt modelId="{2F3D8953-7F78-4980-8EE1-E27834B77EFB}">
      <dgm:prSet custT="1"/>
      <dgm:spPr/>
      <dgm:t>
        <a:bodyPr/>
        <a:lstStyle/>
        <a:p>
          <a:pPr rtl="0"/>
          <a:r>
            <a:rPr lang="es-ES_tradnl" sz="1600"/>
            <a:t>Carpetas</a:t>
          </a:r>
          <a:endParaRPr lang="es-CR" sz="1600"/>
        </a:p>
      </dgm:t>
    </dgm:pt>
    <dgm:pt modelId="{10AE5268-CFE3-4148-89DA-31883A8F7CE3}" type="parTrans" cxnId="{838A77C4-63D3-4FB5-B018-51ECA1F40FA7}">
      <dgm:prSet/>
      <dgm:spPr/>
      <dgm:t>
        <a:bodyPr/>
        <a:lstStyle/>
        <a:p>
          <a:endParaRPr lang="es-CR" sz="2400">
            <a:solidFill>
              <a:srgbClr val="00FF00"/>
            </a:solidFill>
          </a:endParaRPr>
        </a:p>
      </dgm:t>
    </dgm:pt>
    <dgm:pt modelId="{C15B851B-0FBE-4DA4-ABE8-7C10FAE1BEC2}" type="sibTrans" cxnId="{838A77C4-63D3-4FB5-B018-51ECA1F40FA7}">
      <dgm:prSet/>
      <dgm:spPr/>
      <dgm:t>
        <a:bodyPr/>
        <a:lstStyle/>
        <a:p>
          <a:endParaRPr lang="es-CR" sz="2400">
            <a:solidFill>
              <a:srgbClr val="00FF00"/>
            </a:solidFill>
          </a:endParaRPr>
        </a:p>
      </dgm:t>
    </dgm:pt>
    <dgm:pt modelId="{B4C7AFDD-CE27-46D5-9C95-787CB529268B}">
      <dgm:prSet custT="1"/>
      <dgm:spPr/>
      <dgm:t>
        <a:bodyPr/>
        <a:lstStyle/>
        <a:p>
          <a:pPr rtl="0"/>
          <a:r>
            <a:rPr lang="es-ES_tradnl" sz="1600"/>
            <a:t>Cajas</a:t>
          </a:r>
          <a:endParaRPr lang="es-CR" sz="1600"/>
        </a:p>
      </dgm:t>
    </dgm:pt>
    <dgm:pt modelId="{B5BC3854-72FD-4120-9ADA-B0EF90DCA284}" type="parTrans" cxnId="{B5ACDC5A-D317-4C1A-9352-65052F82A815}">
      <dgm:prSet/>
      <dgm:spPr/>
      <dgm:t>
        <a:bodyPr/>
        <a:lstStyle/>
        <a:p>
          <a:endParaRPr lang="es-CR" sz="2400">
            <a:solidFill>
              <a:srgbClr val="00FF00"/>
            </a:solidFill>
          </a:endParaRPr>
        </a:p>
      </dgm:t>
    </dgm:pt>
    <dgm:pt modelId="{3280D5A2-54ED-4E45-BB9E-57B0D53A0E4B}" type="sibTrans" cxnId="{B5ACDC5A-D317-4C1A-9352-65052F82A815}">
      <dgm:prSet/>
      <dgm:spPr/>
      <dgm:t>
        <a:bodyPr/>
        <a:lstStyle/>
        <a:p>
          <a:endParaRPr lang="es-CR" sz="2400">
            <a:solidFill>
              <a:srgbClr val="00FF00"/>
            </a:solidFill>
          </a:endParaRPr>
        </a:p>
      </dgm:t>
    </dgm:pt>
    <dgm:pt modelId="{89AB6D9F-2662-41D6-BFFF-C5CAB489732C}">
      <dgm:prSet custT="1"/>
      <dgm:spPr/>
      <dgm:t>
        <a:bodyPr/>
        <a:lstStyle/>
        <a:p>
          <a:pPr rtl="0"/>
          <a:r>
            <a:rPr lang="es-CR" sz="1600"/>
            <a:t>Cartapacios</a:t>
          </a:r>
        </a:p>
      </dgm:t>
    </dgm:pt>
    <dgm:pt modelId="{EF8532C1-3DB8-453B-804C-89A3A4756306}" type="parTrans" cxnId="{EA992D6E-B406-4FC3-979B-5C4ACD9A5E03}">
      <dgm:prSet/>
      <dgm:spPr/>
      <dgm:t>
        <a:bodyPr/>
        <a:lstStyle/>
        <a:p>
          <a:endParaRPr lang="es-CR" sz="2400">
            <a:solidFill>
              <a:srgbClr val="00FF00"/>
            </a:solidFill>
          </a:endParaRPr>
        </a:p>
      </dgm:t>
    </dgm:pt>
    <dgm:pt modelId="{E0730A88-84BC-4E32-A233-340878B3F692}" type="sibTrans" cxnId="{EA992D6E-B406-4FC3-979B-5C4ACD9A5E03}">
      <dgm:prSet/>
      <dgm:spPr/>
      <dgm:t>
        <a:bodyPr/>
        <a:lstStyle/>
        <a:p>
          <a:endParaRPr lang="es-CR" sz="2400">
            <a:solidFill>
              <a:srgbClr val="00FF00"/>
            </a:solidFill>
          </a:endParaRPr>
        </a:p>
      </dgm:t>
    </dgm:pt>
    <dgm:pt modelId="{F16A547F-46C1-4286-BFE0-91E265A4AA2F}">
      <dgm:prSet custT="1"/>
      <dgm:spPr/>
      <dgm:t>
        <a:bodyPr/>
        <a:lstStyle/>
        <a:p>
          <a:pPr rtl="0"/>
          <a:r>
            <a:rPr lang="es-ES_tradnl" sz="1600"/>
            <a:t>Legajo</a:t>
          </a:r>
          <a:endParaRPr lang="es-CR" sz="1600"/>
        </a:p>
      </dgm:t>
    </dgm:pt>
    <dgm:pt modelId="{C16266D6-5964-48B3-A73E-238CEB156E66}" type="parTrans" cxnId="{059D4481-A7FA-4C2E-83C3-4E693E5E6CE4}">
      <dgm:prSet/>
      <dgm:spPr/>
      <dgm:t>
        <a:bodyPr/>
        <a:lstStyle/>
        <a:p>
          <a:endParaRPr lang="es-CR" sz="2400">
            <a:solidFill>
              <a:srgbClr val="00FF00"/>
            </a:solidFill>
          </a:endParaRPr>
        </a:p>
      </dgm:t>
    </dgm:pt>
    <dgm:pt modelId="{D68FDFD2-7F72-4C1F-9521-CBDFA6F105B5}" type="sibTrans" cxnId="{059D4481-A7FA-4C2E-83C3-4E693E5E6CE4}">
      <dgm:prSet/>
      <dgm:spPr/>
      <dgm:t>
        <a:bodyPr/>
        <a:lstStyle/>
        <a:p>
          <a:endParaRPr lang="es-CR" sz="2400">
            <a:solidFill>
              <a:srgbClr val="00FF00"/>
            </a:solidFill>
          </a:endParaRPr>
        </a:p>
      </dgm:t>
    </dgm:pt>
    <dgm:pt modelId="{6373271B-9AB1-44C0-96E5-A17541EDF035}">
      <dgm:prSet custT="1"/>
      <dgm:spPr/>
      <dgm:t>
        <a:bodyPr/>
        <a:lstStyle/>
        <a:p>
          <a:pPr rtl="0"/>
          <a:r>
            <a:rPr lang="es-ES_tradnl" sz="1600"/>
            <a:t>Libros (contables actas)</a:t>
          </a:r>
          <a:endParaRPr lang="es-CR" sz="1600"/>
        </a:p>
      </dgm:t>
    </dgm:pt>
    <dgm:pt modelId="{03E02462-FCC2-4CB4-91EB-114D38DE274F}" type="parTrans" cxnId="{0DC3EE8D-7F4E-40DB-BA13-2129A18036CF}">
      <dgm:prSet/>
      <dgm:spPr/>
      <dgm:t>
        <a:bodyPr/>
        <a:lstStyle/>
        <a:p>
          <a:endParaRPr lang="es-CR" sz="2400">
            <a:solidFill>
              <a:srgbClr val="00FF00"/>
            </a:solidFill>
          </a:endParaRPr>
        </a:p>
      </dgm:t>
    </dgm:pt>
    <dgm:pt modelId="{AF0F8EC3-A078-4D47-A825-F8EEAAF2F813}" type="sibTrans" cxnId="{0DC3EE8D-7F4E-40DB-BA13-2129A18036CF}">
      <dgm:prSet/>
      <dgm:spPr/>
      <dgm:t>
        <a:bodyPr/>
        <a:lstStyle/>
        <a:p>
          <a:endParaRPr lang="es-CR" sz="2400">
            <a:solidFill>
              <a:srgbClr val="00FF00"/>
            </a:solidFill>
          </a:endParaRPr>
        </a:p>
      </dgm:t>
    </dgm:pt>
    <dgm:pt modelId="{FE1442AB-ED77-424C-B32D-80CBEBFD0028}">
      <dgm:prSet custT="1"/>
      <dgm:spPr/>
      <dgm:t>
        <a:bodyPr/>
        <a:lstStyle/>
        <a:p>
          <a:pPr rtl="0"/>
          <a:r>
            <a:rPr lang="es-ES_tradnl" sz="1600"/>
            <a:t>Álbumes</a:t>
          </a:r>
          <a:endParaRPr lang="es-CR" sz="1600"/>
        </a:p>
      </dgm:t>
    </dgm:pt>
    <dgm:pt modelId="{E90ED6CE-38A2-4A81-A1E0-3820C269DC01}" type="parTrans" cxnId="{F00CFD46-C1E8-46C4-8234-65A7338D01E5}">
      <dgm:prSet/>
      <dgm:spPr/>
      <dgm:t>
        <a:bodyPr/>
        <a:lstStyle/>
        <a:p>
          <a:endParaRPr lang="es-CR" sz="2400">
            <a:solidFill>
              <a:srgbClr val="00FF00"/>
            </a:solidFill>
          </a:endParaRPr>
        </a:p>
      </dgm:t>
    </dgm:pt>
    <dgm:pt modelId="{64349756-6868-43CF-87C3-CD8B09DB8A57}" type="sibTrans" cxnId="{F00CFD46-C1E8-46C4-8234-65A7338D01E5}">
      <dgm:prSet/>
      <dgm:spPr/>
      <dgm:t>
        <a:bodyPr/>
        <a:lstStyle/>
        <a:p>
          <a:endParaRPr lang="es-CR" sz="2400">
            <a:solidFill>
              <a:srgbClr val="00FF00"/>
            </a:solidFill>
          </a:endParaRPr>
        </a:p>
      </dgm:t>
    </dgm:pt>
    <dgm:pt modelId="{CAC22BE3-D311-4721-98D4-21BB42260E2F}">
      <dgm:prSet custT="1"/>
      <dgm:spPr/>
      <dgm:t>
        <a:bodyPr/>
        <a:lstStyle/>
        <a:p>
          <a:pPr rtl="0"/>
          <a:r>
            <a:rPr lang="es-CR" sz="1600"/>
            <a:t>Discos (CD)</a:t>
          </a:r>
        </a:p>
      </dgm:t>
    </dgm:pt>
    <dgm:pt modelId="{964EE266-F44A-4034-9C02-70418A9DF58C}" type="parTrans" cxnId="{7CA3783C-A53D-4963-BE0E-C88E5F464D83}">
      <dgm:prSet/>
      <dgm:spPr/>
      <dgm:t>
        <a:bodyPr/>
        <a:lstStyle/>
        <a:p>
          <a:endParaRPr lang="es-CR" sz="2400">
            <a:solidFill>
              <a:srgbClr val="00FF00"/>
            </a:solidFill>
          </a:endParaRPr>
        </a:p>
      </dgm:t>
    </dgm:pt>
    <dgm:pt modelId="{16BB05D3-6956-47DD-B04F-99602133A40C}" type="sibTrans" cxnId="{7CA3783C-A53D-4963-BE0E-C88E5F464D83}">
      <dgm:prSet/>
      <dgm:spPr/>
      <dgm:t>
        <a:bodyPr/>
        <a:lstStyle/>
        <a:p>
          <a:endParaRPr lang="es-CR" sz="2400">
            <a:solidFill>
              <a:srgbClr val="00FF00"/>
            </a:solidFill>
          </a:endParaRPr>
        </a:p>
      </dgm:t>
    </dgm:pt>
    <dgm:pt modelId="{7066D57E-8CCA-4227-84CE-6F8C8AEDBF93}">
      <dgm:prSet custT="1"/>
      <dgm:spPr/>
      <dgm:t>
        <a:bodyPr/>
        <a:lstStyle/>
        <a:p>
          <a:pPr rtl="0"/>
          <a:r>
            <a:rPr lang="es-CR" sz="1400"/>
            <a:t>Dispositivos de almacenamiento masivo</a:t>
          </a:r>
        </a:p>
      </dgm:t>
    </dgm:pt>
    <dgm:pt modelId="{583FDDF1-013A-4E82-B016-4F1335AA888B}" type="parTrans" cxnId="{60681EB7-D923-4057-ACF3-4E72D95086F0}">
      <dgm:prSet/>
      <dgm:spPr/>
      <dgm:t>
        <a:bodyPr/>
        <a:lstStyle/>
        <a:p>
          <a:endParaRPr lang="es-419"/>
        </a:p>
      </dgm:t>
    </dgm:pt>
    <dgm:pt modelId="{097F126A-EABD-435A-B469-872786B050E0}" type="sibTrans" cxnId="{60681EB7-D923-4057-ACF3-4E72D95086F0}">
      <dgm:prSet/>
      <dgm:spPr/>
      <dgm:t>
        <a:bodyPr/>
        <a:lstStyle/>
        <a:p>
          <a:endParaRPr lang="es-419"/>
        </a:p>
      </dgm:t>
    </dgm:pt>
    <dgm:pt modelId="{FBEE3BA9-F120-46D8-B970-51CC7B4F616B}">
      <dgm:prSet custT="1"/>
      <dgm:spPr/>
      <dgm:t>
        <a:bodyPr/>
        <a:lstStyle/>
        <a:p>
          <a:pPr rtl="0"/>
          <a:r>
            <a:rPr lang="es-CR" sz="1800"/>
            <a:t>Formato</a:t>
          </a:r>
        </a:p>
      </dgm:t>
    </dgm:pt>
    <dgm:pt modelId="{4409AA29-3D56-47F6-B1C6-5B094E1ABB1C}" type="parTrans" cxnId="{516A2ACC-D2AC-4EDB-8814-204BB52C454F}">
      <dgm:prSet/>
      <dgm:spPr/>
      <dgm:t>
        <a:bodyPr/>
        <a:lstStyle/>
        <a:p>
          <a:endParaRPr lang="es-CR"/>
        </a:p>
      </dgm:t>
    </dgm:pt>
    <dgm:pt modelId="{C7594261-A456-4D9F-8FB6-F55FCC200927}" type="sibTrans" cxnId="{516A2ACC-D2AC-4EDB-8814-204BB52C454F}">
      <dgm:prSet/>
      <dgm:spPr/>
      <dgm:t>
        <a:bodyPr/>
        <a:lstStyle/>
        <a:p>
          <a:endParaRPr lang="es-CR"/>
        </a:p>
      </dgm:t>
    </dgm:pt>
    <dgm:pt modelId="{A0C694F1-1FCD-4D1F-AC9D-2DE04A351E79}" type="pres">
      <dgm:prSet presAssocID="{4978C7D0-71D8-4F02-8434-8DE9282566A7}" presName="Name0" presStyleCnt="0">
        <dgm:presLayoutVars>
          <dgm:chMax val="1"/>
          <dgm:dir/>
          <dgm:animLvl val="ctr"/>
          <dgm:resizeHandles val="exact"/>
        </dgm:presLayoutVars>
      </dgm:prSet>
      <dgm:spPr/>
    </dgm:pt>
    <dgm:pt modelId="{44B20759-5864-4736-98A6-79BFECD78A31}" type="pres">
      <dgm:prSet presAssocID="{FBEE3BA9-F120-46D8-B970-51CC7B4F616B}" presName="centerShape" presStyleLbl="node0" presStyleIdx="0" presStyleCnt="1"/>
      <dgm:spPr>
        <a:prstGeom prst="rect">
          <a:avLst/>
        </a:prstGeom>
      </dgm:spPr>
    </dgm:pt>
    <dgm:pt modelId="{EFD65DDD-42D6-4684-A90D-03F6FFE67C25}" type="pres">
      <dgm:prSet presAssocID="{10AE5268-CFE3-4148-89DA-31883A8F7CE3}" presName="parTrans" presStyleLbl="sibTrans2D1" presStyleIdx="0" presStyleCnt="8"/>
      <dgm:spPr/>
    </dgm:pt>
    <dgm:pt modelId="{B2CD089E-D861-4CDA-94C2-8A4B516D69F0}" type="pres">
      <dgm:prSet presAssocID="{10AE5268-CFE3-4148-89DA-31883A8F7CE3}" presName="connectorText" presStyleLbl="sibTrans2D1" presStyleIdx="0" presStyleCnt="8"/>
      <dgm:spPr/>
    </dgm:pt>
    <dgm:pt modelId="{842FD2B2-64DF-438F-A7F4-93D6338107E2}" type="pres">
      <dgm:prSet presAssocID="{2F3D8953-7F78-4980-8EE1-E27834B77EFB}" presName="node" presStyleLbl="node1" presStyleIdx="0" presStyleCnt="8">
        <dgm:presLayoutVars>
          <dgm:bulletEnabled val="1"/>
        </dgm:presLayoutVars>
      </dgm:prSet>
      <dgm:spPr>
        <a:prstGeom prst="rect">
          <a:avLst/>
        </a:prstGeom>
      </dgm:spPr>
    </dgm:pt>
    <dgm:pt modelId="{C298B0EF-53AD-4E5D-B786-1B6AC0E7D718}" type="pres">
      <dgm:prSet presAssocID="{B5BC3854-72FD-4120-9ADA-B0EF90DCA284}" presName="parTrans" presStyleLbl="sibTrans2D1" presStyleIdx="1" presStyleCnt="8"/>
      <dgm:spPr/>
    </dgm:pt>
    <dgm:pt modelId="{07BE53A1-6A37-4A7C-B244-3D27B6768912}" type="pres">
      <dgm:prSet presAssocID="{B5BC3854-72FD-4120-9ADA-B0EF90DCA284}" presName="connectorText" presStyleLbl="sibTrans2D1" presStyleIdx="1" presStyleCnt="8"/>
      <dgm:spPr/>
    </dgm:pt>
    <dgm:pt modelId="{E6C71E23-CC76-4A65-ACC2-4742BD7EEF38}" type="pres">
      <dgm:prSet presAssocID="{B4C7AFDD-CE27-46D5-9C95-787CB529268B}" presName="node" presStyleLbl="node1" presStyleIdx="1" presStyleCnt="8">
        <dgm:presLayoutVars>
          <dgm:bulletEnabled val="1"/>
        </dgm:presLayoutVars>
      </dgm:prSet>
      <dgm:spPr>
        <a:prstGeom prst="rect">
          <a:avLst/>
        </a:prstGeom>
      </dgm:spPr>
    </dgm:pt>
    <dgm:pt modelId="{FC6E2D7C-A5AD-42F4-8BF0-1FC09C3A2BC2}" type="pres">
      <dgm:prSet presAssocID="{EF8532C1-3DB8-453B-804C-89A3A4756306}" presName="parTrans" presStyleLbl="sibTrans2D1" presStyleIdx="2" presStyleCnt="8"/>
      <dgm:spPr/>
    </dgm:pt>
    <dgm:pt modelId="{6B7EDC81-34BB-4651-8343-3F9BDB54E9F6}" type="pres">
      <dgm:prSet presAssocID="{EF8532C1-3DB8-453B-804C-89A3A4756306}" presName="connectorText" presStyleLbl="sibTrans2D1" presStyleIdx="2" presStyleCnt="8"/>
      <dgm:spPr/>
    </dgm:pt>
    <dgm:pt modelId="{918E6FD0-94B6-435F-94E5-B497F1619A70}" type="pres">
      <dgm:prSet presAssocID="{89AB6D9F-2662-41D6-BFFF-C5CAB489732C}" presName="node" presStyleLbl="node1" presStyleIdx="2" presStyleCnt="8">
        <dgm:presLayoutVars>
          <dgm:bulletEnabled val="1"/>
        </dgm:presLayoutVars>
      </dgm:prSet>
      <dgm:spPr>
        <a:prstGeom prst="rect">
          <a:avLst/>
        </a:prstGeom>
      </dgm:spPr>
    </dgm:pt>
    <dgm:pt modelId="{B444BA98-FAD8-4979-9E1D-EFAD9215841A}" type="pres">
      <dgm:prSet presAssocID="{C16266D6-5964-48B3-A73E-238CEB156E66}" presName="parTrans" presStyleLbl="sibTrans2D1" presStyleIdx="3" presStyleCnt="8"/>
      <dgm:spPr/>
    </dgm:pt>
    <dgm:pt modelId="{AE12C06B-25B7-4A75-8F7A-A7437615F33A}" type="pres">
      <dgm:prSet presAssocID="{C16266D6-5964-48B3-A73E-238CEB156E66}" presName="connectorText" presStyleLbl="sibTrans2D1" presStyleIdx="3" presStyleCnt="8"/>
      <dgm:spPr/>
    </dgm:pt>
    <dgm:pt modelId="{DA6BFF74-C6F3-47C7-A7D0-76BE7BB20438}" type="pres">
      <dgm:prSet presAssocID="{F16A547F-46C1-4286-BFE0-91E265A4AA2F}" presName="node" presStyleLbl="node1" presStyleIdx="3" presStyleCnt="8">
        <dgm:presLayoutVars>
          <dgm:bulletEnabled val="1"/>
        </dgm:presLayoutVars>
      </dgm:prSet>
      <dgm:spPr>
        <a:prstGeom prst="rect">
          <a:avLst/>
        </a:prstGeom>
      </dgm:spPr>
    </dgm:pt>
    <dgm:pt modelId="{3EE32CDD-F87D-4064-9D1E-91FEC7CA41E2}" type="pres">
      <dgm:prSet presAssocID="{03E02462-FCC2-4CB4-91EB-114D38DE274F}" presName="parTrans" presStyleLbl="sibTrans2D1" presStyleIdx="4" presStyleCnt="8"/>
      <dgm:spPr/>
    </dgm:pt>
    <dgm:pt modelId="{E0CC9D20-D582-44F2-9513-C66ACE6D543E}" type="pres">
      <dgm:prSet presAssocID="{03E02462-FCC2-4CB4-91EB-114D38DE274F}" presName="connectorText" presStyleLbl="sibTrans2D1" presStyleIdx="4" presStyleCnt="8"/>
      <dgm:spPr/>
    </dgm:pt>
    <dgm:pt modelId="{259D87D9-F404-4F97-B24A-ABCECC90B7FB}" type="pres">
      <dgm:prSet presAssocID="{6373271B-9AB1-44C0-96E5-A17541EDF035}" presName="node" presStyleLbl="node1" presStyleIdx="4" presStyleCnt="8">
        <dgm:presLayoutVars>
          <dgm:bulletEnabled val="1"/>
        </dgm:presLayoutVars>
      </dgm:prSet>
      <dgm:spPr>
        <a:prstGeom prst="rect">
          <a:avLst/>
        </a:prstGeom>
      </dgm:spPr>
    </dgm:pt>
    <dgm:pt modelId="{B8CC2096-6EE8-472E-A677-08A98EF24062}" type="pres">
      <dgm:prSet presAssocID="{E90ED6CE-38A2-4A81-A1E0-3820C269DC01}" presName="parTrans" presStyleLbl="sibTrans2D1" presStyleIdx="5" presStyleCnt="8"/>
      <dgm:spPr/>
    </dgm:pt>
    <dgm:pt modelId="{325734DC-C835-4723-990E-EC19247C6D4C}" type="pres">
      <dgm:prSet presAssocID="{E90ED6CE-38A2-4A81-A1E0-3820C269DC01}" presName="connectorText" presStyleLbl="sibTrans2D1" presStyleIdx="5" presStyleCnt="8"/>
      <dgm:spPr/>
    </dgm:pt>
    <dgm:pt modelId="{C47652FB-0F8D-43C5-B6AE-25EB87A4ECE2}" type="pres">
      <dgm:prSet presAssocID="{FE1442AB-ED77-424C-B32D-80CBEBFD0028}" presName="node" presStyleLbl="node1" presStyleIdx="5" presStyleCnt="8">
        <dgm:presLayoutVars>
          <dgm:bulletEnabled val="1"/>
        </dgm:presLayoutVars>
      </dgm:prSet>
      <dgm:spPr>
        <a:prstGeom prst="rect">
          <a:avLst/>
        </a:prstGeom>
      </dgm:spPr>
    </dgm:pt>
    <dgm:pt modelId="{8CA5FABE-CFEE-42D6-91F8-64B500E5FD56}" type="pres">
      <dgm:prSet presAssocID="{964EE266-F44A-4034-9C02-70418A9DF58C}" presName="parTrans" presStyleLbl="sibTrans2D1" presStyleIdx="6" presStyleCnt="8"/>
      <dgm:spPr/>
    </dgm:pt>
    <dgm:pt modelId="{5A324957-FA22-42A5-9ADC-21483CF7BB46}" type="pres">
      <dgm:prSet presAssocID="{964EE266-F44A-4034-9C02-70418A9DF58C}" presName="connectorText" presStyleLbl="sibTrans2D1" presStyleIdx="6" presStyleCnt="8"/>
      <dgm:spPr/>
    </dgm:pt>
    <dgm:pt modelId="{9BAF6A9E-BEE2-4A15-8BA4-4BCA9837BFFF}" type="pres">
      <dgm:prSet presAssocID="{CAC22BE3-D311-4721-98D4-21BB42260E2F}" presName="node" presStyleLbl="node1" presStyleIdx="6" presStyleCnt="8">
        <dgm:presLayoutVars>
          <dgm:bulletEnabled val="1"/>
        </dgm:presLayoutVars>
      </dgm:prSet>
      <dgm:spPr>
        <a:prstGeom prst="rect">
          <a:avLst/>
        </a:prstGeom>
      </dgm:spPr>
    </dgm:pt>
    <dgm:pt modelId="{0BF9E317-C553-4049-AEA7-447ED6779EA1}" type="pres">
      <dgm:prSet presAssocID="{583FDDF1-013A-4E82-B016-4F1335AA888B}" presName="parTrans" presStyleLbl="sibTrans2D1" presStyleIdx="7" presStyleCnt="8"/>
      <dgm:spPr/>
    </dgm:pt>
    <dgm:pt modelId="{B036C11F-6C39-437E-B9CC-58AE8FFFFCFF}" type="pres">
      <dgm:prSet presAssocID="{583FDDF1-013A-4E82-B016-4F1335AA888B}" presName="connectorText" presStyleLbl="sibTrans2D1" presStyleIdx="7" presStyleCnt="8"/>
      <dgm:spPr/>
    </dgm:pt>
    <dgm:pt modelId="{C324D442-9CC7-4B9D-9B64-F55533F7ABA8}" type="pres">
      <dgm:prSet presAssocID="{7066D57E-8CCA-4227-84CE-6F8C8AEDBF93}" presName="node" presStyleLbl="node1" presStyleIdx="7" presStyleCnt="8">
        <dgm:presLayoutVars>
          <dgm:bulletEnabled val="1"/>
        </dgm:presLayoutVars>
      </dgm:prSet>
      <dgm:spPr>
        <a:prstGeom prst="rect">
          <a:avLst/>
        </a:prstGeom>
      </dgm:spPr>
    </dgm:pt>
  </dgm:ptLst>
  <dgm:cxnLst>
    <dgm:cxn modelId="{E4DFD503-7804-41EB-94A3-C518138FC8BD}" type="presOf" srcId="{FBEE3BA9-F120-46D8-B970-51CC7B4F616B}" destId="{44B20759-5864-4736-98A6-79BFECD78A31}" srcOrd="0" destOrd="0" presId="urn:microsoft.com/office/officeart/2005/8/layout/radial5"/>
    <dgm:cxn modelId="{B370E409-CDA8-4A8F-8E33-699D3CEDEB38}" type="presOf" srcId="{F16A547F-46C1-4286-BFE0-91E265A4AA2F}" destId="{DA6BFF74-C6F3-47C7-A7D0-76BE7BB20438}" srcOrd="0" destOrd="0" presId="urn:microsoft.com/office/officeart/2005/8/layout/radial5"/>
    <dgm:cxn modelId="{99D3281F-7408-4294-8ECD-30BA0147BBD7}" type="presOf" srcId="{4978C7D0-71D8-4F02-8434-8DE9282566A7}" destId="{A0C694F1-1FCD-4D1F-AC9D-2DE04A351E79}" srcOrd="0" destOrd="0" presId="urn:microsoft.com/office/officeart/2005/8/layout/radial5"/>
    <dgm:cxn modelId="{E4F4B631-4B95-42EF-8E9B-48AB5FBEA043}" type="presOf" srcId="{964EE266-F44A-4034-9C02-70418A9DF58C}" destId="{5A324957-FA22-42A5-9ADC-21483CF7BB46}" srcOrd="1" destOrd="0" presId="urn:microsoft.com/office/officeart/2005/8/layout/radial5"/>
    <dgm:cxn modelId="{35836032-1D0B-461F-863B-C9775623DB37}" type="presOf" srcId="{583FDDF1-013A-4E82-B016-4F1335AA888B}" destId="{B036C11F-6C39-437E-B9CC-58AE8FFFFCFF}" srcOrd="1" destOrd="0" presId="urn:microsoft.com/office/officeart/2005/8/layout/radial5"/>
    <dgm:cxn modelId="{D2D47735-3220-4EBA-AE8C-49260720435A}" type="presOf" srcId="{03E02462-FCC2-4CB4-91EB-114D38DE274F}" destId="{3EE32CDD-F87D-4064-9D1E-91FEC7CA41E2}" srcOrd="0" destOrd="0" presId="urn:microsoft.com/office/officeart/2005/8/layout/radial5"/>
    <dgm:cxn modelId="{EF40643A-742C-4BF6-8569-C3BF61B9D5A6}" type="presOf" srcId="{2F3D8953-7F78-4980-8EE1-E27834B77EFB}" destId="{842FD2B2-64DF-438F-A7F4-93D6338107E2}" srcOrd="0" destOrd="0" presId="urn:microsoft.com/office/officeart/2005/8/layout/radial5"/>
    <dgm:cxn modelId="{7CA3783C-A53D-4963-BE0E-C88E5F464D83}" srcId="{FBEE3BA9-F120-46D8-B970-51CC7B4F616B}" destId="{CAC22BE3-D311-4721-98D4-21BB42260E2F}" srcOrd="6" destOrd="0" parTransId="{964EE266-F44A-4034-9C02-70418A9DF58C}" sibTransId="{16BB05D3-6956-47DD-B04F-99602133A40C}"/>
    <dgm:cxn modelId="{E8EF0B5D-7E11-459B-9FF3-0C9C018639BC}" type="presOf" srcId="{89AB6D9F-2662-41D6-BFFF-C5CAB489732C}" destId="{918E6FD0-94B6-435F-94E5-B497F1619A70}" srcOrd="0" destOrd="0" presId="urn:microsoft.com/office/officeart/2005/8/layout/radial5"/>
    <dgm:cxn modelId="{F00CFD46-C1E8-46C4-8234-65A7338D01E5}" srcId="{FBEE3BA9-F120-46D8-B970-51CC7B4F616B}" destId="{FE1442AB-ED77-424C-B32D-80CBEBFD0028}" srcOrd="5" destOrd="0" parTransId="{E90ED6CE-38A2-4A81-A1E0-3820C269DC01}" sibTransId="{64349756-6868-43CF-87C3-CD8B09DB8A57}"/>
    <dgm:cxn modelId="{22EB8569-341D-45D7-BAB9-8B96B62C567A}" type="presOf" srcId="{6373271B-9AB1-44C0-96E5-A17541EDF035}" destId="{259D87D9-F404-4F97-B24A-ABCECC90B7FB}" srcOrd="0" destOrd="0" presId="urn:microsoft.com/office/officeart/2005/8/layout/radial5"/>
    <dgm:cxn modelId="{4EA7174A-225F-4012-8E4D-254FBF87C5D2}" type="presOf" srcId="{7066D57E-8CCA-4227-84CE-6F8C8AEDBF93}" destId="{C324D442-9CC7-4B9D-9B64-F55533F7ABA8}" srcOrd="0" destOrd="0" presId="urn:microsoft.com/office/officeart/2005/8/layout/radial5"/>
    <dgm:cxn modelId="{A9C7B66C-CC19-4CEE-BB59-D73F9D71C798}" type="presOf" srcId="{964EE266-F44A-4034-9C02-70418A9DF58C}" destId="{8CA5FABE-CFEE-42D6-91F8-64B500E5FD56}" srcOrd="0" destOrd="0" presId="urn:microsoft.com/office/officeart/2005/8/layout/radial5"/>
    <dgm:cxn modelId="{104D884D-40ED-4027-8A9E-8D10E9B5C4D2}" type="presOf" srcId="{C16266D6-5964-48B3-A73E-238CEB156E66}" destId="{AE12C06B-25B7-4A75-8F7A-A7437615F33A}" srcOrd="1" destOrd="0" presId="urn:microsoft.com/office/officeart/2005/8/layout/radial5"/>
    <dgm:cxn modelId="{EA992D6E-B406-4FC3-979B-5C4ACD9A5E03}" srcId="{FBEE3BA9-F120-46D8-B970-51CC7B4F616B}" destId="{89AB6D9F-2662-41D6-BFFF-C5CAB489732C}" srcOrd="2" destOrd="0" parTransId="{EF8532C1-3DB8-453B-804C-89A3A4756306}" sibTransId="{E0730A88-84BC-4E32-A233-340878B3F692}"/>
    <dgm:cxn modelId="{BE2E8E71-BF7A-4BC0-86EC-247FFDC1CD17}" type="presOf" srcId="{B4C7AFDD-CE27-46D5-9C95-787CB529268B}" destId="{E6C71E23-CC76-4A65-ACC2-4742BD7EEF38}" srcOrd="0" destOrd="0" presId="urn:microsoft.com/office/officeart/2005/8/layout/radial5"/>
    <dgm:cxn modelId="{0B4D0C75-890C-4530-9DE2-C0810FE576FD}" type="presOf" srcId="{E90ED6CE-38A2-4A81-A1E0-3820C269DC01}" destId="{325734DC-C835-4723-990E-EC19247C6D4C}" srcOrd="1" destOrd="0" presId="urn:microsoft.com/office/officeart/2005/8/layout/radial5"/>
    <dgm:cxn modelId="{1E3F2055-3748-43CE-8F60-E93DD0EAFBD2}" type="presOf" srcId="{10AE5268-CFE3-4148-89DA-31883A8F7CE3}" destId="{B2CD089E-D861-4CDA-94C2-8A4B516D69F0}" srcOrd="1" destOrd="0" presId="urn:microsoft.com/office/officeart/2005/8/layout/radial5"/>
    <dgm:cxn modelId="{B5ACDC5A-D317-4C1A-9352-65052F82A815}" srcId="{FBEE3BA9-F120-46D8-B970-51CC7B4F616B}" destId="{B4C7AFDD-CE27-46D5-9C95-787CB529268B}" srcOrd="1" destOrd="0" parTransId="{B5BC3854-72FD-4120-9ADA-B0EF90DCA284}" sibTransId="{3280D5A2-54ED-4E45-BB9E-57B0D53A0E4B}"/>
    <dgm:cxn modelId="{3305577E-5140-42A3-8E74-2B21681C0949}" type="presOf" srcId="{B5BC3854-72FD-4120-9ADA-B0EF90DCA284}" destId="{07BE53A1-6A37-4A7C-B244-3D27B6768912}" srcOrd="1" destOrd="0" presId="urn:microsoft.com/office/officeart/2005/8/layout/radial5"/>
    <dgm:cxn modelId="{059D4481-A7FA-4C2E-83C3-4E693E5E6CE4}" srcId="{FBEE3BA9-F120-46D8-B970-51CC7B4F616B}" destId="{F16A547F-46C1-4286-BFE0-91E265A4AA2F}" srcOrd="3" destOrd="0" parTransId="{C16266D6-5964-48B3-A73E-238CEB156E66}" sibTransId="{D68FDFD2-7F72-4C1F-9521-CBDFA6F105B5}"/>
    <dgm:cxn modelId="{1F88DD89-9174-44F5-AA7A-A13AEFA8F8F2}" type="presOf" srcId="{03E02462-FCC2-4CB4-91EB-114D38DE274F}" destId="{E0CC9D20-D582-44F2-9513-C66ACE6D543E}" srcOrd="1" destOrd="0" presId="urn:microsoft.com/office/officeart/2005/8/layout/radial5"/>
    <dgm:cxn modelId="{0DC3EE8D-7F4E-40DB-BA13-2129A18036CF}" srcId="{FBEE3BA9-F120-46D8-B970-51CC7B4F616B}" destId="{6373271B-9AB1-44C0-96E5-A17541EDF035}" srcOrd="4" destOrd="0" parTransId="{03E02462-FCC2-4CB4-91EB-114D38DE274F}" sibTransId="{AF0F8EC3-A078-4D47-A825-F8EEAAF2F813}"/>
    <dgm:cxn modelId="{4DA11196-3CE7-41EC-AC43-AEC735BDDC25}" type="presOf" srcId="{CAC22BE3-D311-4721-98D4-21BB42260E2F}" destId="{9BAF6A9E-BEE2-4A15-8BA4-4BCA9837BFFF}" srcOrd="0" destOrd="0" presId="urn:microsoft.com/office/officeart/2005/8/layout/radial5"/>
    <dgm:cxn modelId="{977142B3-7AC2-406E-A3BE-2AD80A123CF5}" type="presOf" srcId="{FE1442AB-ED77-424C-B32D-80CBEBFD0028}" destId="{C47652FB-0F8D-43C5-B6AE-25EB87A4ECE2}" srcOrd="0" destOrd="0" presId="urn:microsoft.com/office/officeart/2005/8/layout/radial5"/>
    <dgm:cxn modelId="{60681EB7-D923-4057-ACF3-4E72D95086F0}" srcId="{FBEE3BA9-F120-46D8-B970-51CC7B4F616B}" destId="{7066D57E-8CCA-4227-84CE-6F8C8AEDBF93}" srcOrd="7" destOrd="0" parTransId="{583FDDF1-013A-4E82-B016-4F1335AA888B}" sibTransId="{097F126A-EABD-435A-B469-872786B050E0}"/>
    <dgm:cxn modelId="{838A77C4-63D3-4FB5-B018-51ECA1F40FA7}" srcId="{FBEE3BA9-F120-46D8-B970-51CC7B4F616B}" destId="{2F3D8953-7F78-4980-8EE1-E27834B77EFB}" srcOrd="0" destOrd="0" parTransId="{10AE5268-CFE3-4148-89DA-31883A8F7CE3}" sibTransId="{C15B851B-0FBE-4DA4-ABE8-7C10FAE1BEC2}"/>
    <dgm:cxn modelId="{516A2ACC-D2AC-4EDB-8814-204BB52C454F}" srcId="{4978C7D0-71D8-4F02-8434-8DE9282566A7}" destId="{FBEE3BA9-F120-46D8-B970-51CC7B4F616B}" srcOrd="0" destOrd="0" parTransId="{4409AA29-3D56-47F6-B1C6-5B094E1ABB1C}" sibTransId="{C7594261-A456-4D9F-8FB6-F55FCC200927}"/>
    <dgm:cxn modelId="{AE57C4CE-B523-42B4-A93D-6D9C282A1825}" type="presOf" srcId="{EF8532C1-3DB8-453B-804C-89A3A4756306}" destId="{6B7EDC81-34BB-4651-8343-3F9BDB54E9F6}" srcOrd="1" destOrd="0" presId="urn:microsoft.com/office/officeart/2005/8/layout/radial5"/>
    <dgm:cxn modelId="{705CFCD3-8CC3-4232-BF49-2D3E72A118CB}" type="presOf" srcId="{B5BC3854-72FD-4120-9ADA-B0EF90DCA284}" destId="{C298B0EF-53AD-4E5D-B786-1B6AC0E7D718}" srcOrd="0" destOrd="0" presId="urn:microsoft.com/office/officeart/2005/8/layout/radial5"/>
    <dgm:cxn modelId="{08CE19D5-9E46-43B9-AD77-83FE3191B4C6}" type="presOf" srcId="{E90ED6CE-38A2-4A81-A1E0-3820C269DC01}" destId="{B8CC2096-6EE8-472E-A677-08A98EF24062}" srcOrd="0" destOrd="0" presId="urn:microsoft.com/office/officeart/2005/8/layout/radial5"/>
    <dgm:cxn modelId="{D1EB7DD6-F81F-4E56-A790-68E478B72512}" type="presOf" srcId="{EF8532C1-3DB8-453B-804C-89A3A4756306}" destId="{FC6E2D7C-A5AD-42F4-8BF0-1FC09C3A2BC2}" srcOrd="0" destOrd="0" presId="urn:microsoft.com/office/officeart/2005/8/layout/radial5"/>
    <dgm:cxn modelId="{34B4A5EC-51BC-4006-937E-824AE633E88D}" type="presOf" srcId="{10AE5268-CFE3-4148-89DA-31883A8F7CE3}" destId="{EFD65DDD-42D6-4684-A90D-03F6FFE67C25}" srcOrd="0" destOrd="0" presId="urn:microsoft.com/office/officeart/2005/8/layout/radial5"/>
    <dgm:cxn modelId="{A4BB77F0-7DB4-429A-8C87-2B355C9818F4}" type="presOf" srcId="{C16266D6-5964-48B3-A73E-238CEB156E66}" destId="{B444BA98-FAD8-4979-9E1D-EFAD9215841A}" srcOrd="0" destOrd="0" presId="urn:microsoft.com/office/officeart/2005/8/layout/radial5"/>
    <dgm:cxn modelId="{F12348F2-5682-4286-AB97-49D8737389B0}" type="presOf" srcId="{583FDDF1-013A-4E82-B016-4F1335AA888B}" destId="{0BF9E317-C553-4049-AEA7-447ED6779EA1}" srcOrd="0" destOrd="0" presId="urn:microsoft.com/office/officeart/2005/8/layout/radial5"/>
    <dgm:cxn modelId="{BAFF0948-FFC2-4134-B0B3-68096B4CBB2F}" type="presParOf" srcId="{A0C694F1-1FCD-4D1F-AC9D-2DE04A351E79}" destId="{44B20759-5864-4736-98A6-79BFECD78A31}" srcOrd="0" destOrd="0" presId="urn:microsoft.com/office/officeart/2005/8/layout/radial5"/>
    <dgm:cxn modelId="{84EACF6A-05D8-4DA2-A243-9B7E4613ADBE}" type="presParOf" srcId="{A0C694F1-1FCD-4D1F-AC9D-2DE04A351E79}" destId="{EFD65DDD-42D6-4684-A90D-03F6FFE67C25}" srcOrd="1" destOrd="0" presId="urn:microsoft.com/office/officeart/2005/8/layout/radial5"/>
    <dgm:cxn modelId="{323D68A9-CDCA-4A8E-82A5-9E14F1ED11B7}" type="presParOf" srcId="{EFD65DDD-42D6-4684-A90D-03F6FFE67C25}" destId="{B2CD089E-D861-4CDA-94C2-8A4B516D69F0}" srcOrd="0" destOrd="0" presId="urn:microsoft.com/office/officeart/2005/8/layout/radial5"/>
    <dgm:cxn modelId="{0C28CAF5-89DF-4ACA-A35F-A7203632ED63}" type="presParOf" srcId="{A0C694F1-1FCD-4D1F-AC9D-2DE04A351E79}" destId="{842FD2B2-64DF-438F-A7F4-93D6338107E2}" srcOrd="2" destOrd="0" presId="urn:microsoft.com/office/officeart/2005/8/layout/radial5"/>
    <dgm:cxn modelId="{7D46AA3C-2787-4C29-80C0-CFC2FDCEF063}" type="presParOf" srcId="{A0C694F1-1FCD-4D1F-AC9D-2DE04A351E79}" destId="{C298B0EF-53AD-4E5D-B786-1B6AC0E7D718}" srcOrd="3" destOrd="0" presId="urn:microsoft.com/office/officeart/2005/8/layout/radial5"/>
    <dgm:cxn modelId="{4311B8B4-E1CA-4BF1-8FE1-E54312961F5A}" type="presParOf" srcId="{C298B0EF-53AD-4E5D-B786-1B6AC0E7D718}" destId="{07BE53A1-6A37-4A7C-B244-3D27B6768912}" srcOrd="0" destOrd="0" presId="urn:microsoft.com/office/officeart/2005/8/layout/radial5"/>
    <dgm:cxn modelId="{BF4B2625-1801-4A14-8476-B69FBF01DA5C}" type="presParOf" srcId="{A0C694F1-1FCD-4D1F-AC9D-2DE04A351E79}" destId="{E6C71E23-CC76-4A65-ACC2-4742BD7EEF38}" srcOrd="4" destOrd="0" presId="urn:microsoft.com/office/officeart/2005/8/layout/radial5"/>
    <dgm:cxn modelId="{EF92E33B-DFC7-4734-B2A2-5283BCBBF629}" type="presParOf" srcId="{A0C694F1-1FCD-4D1F-AC9D-2DE04A351E79}" destId="{FC6E2D7C-A5AD-42F4-8BF0-1FC09C3A2BC2}" srcOrd="5" destOrd="0" presId="urn:microsoft.com/office/officeart/2005/8/layout/radial5"/>
    <dgm:cxn modelId="{D449355D-FF0A-4BDE-B87D-31071E05AB66}" type="presParOf" srcId="{FC6E2D7C-A5AD-42F4-8BF0-1FC09C3A2BC2}" destId="{6B7EDC81-34BB-4651-8343-3F9BDB54E9F6}" srcOrd="0" destOrd="0" presId="urn:microsoft.com/office/officeart/2005/8/layout/radial5"/>
    <dgm:cxn modelId="{C9C361F1-B4F6-4C1D-9996-AB5C78348321}" type="presParOf" srcId="{A0C694F1-1FCD-4D1F-AC9D-2DE04A351E79}" destId="{918E6FD0-94B6-435F-94E5-B497F1619A70}" srcOrd="6" destOrd="0" presId="urn:microsoft.com/office/officeart/2005/8/layout/radial5"/>
    <dgm:cxn modelId="{97273AFB-59C6-4399-81F3-0AB1E26B9890}" type="presParOf" srcId="{A0C694F1-1FCD-4D1F-AC9D-2DE04A351E79}" destId="{B444BA98-FAD8-4979-9E1D-EFAD9215841A}" srcOrd="7" destOrd="0" presId="urn:microsoft.com/office/officeart/2005/8/layout/radial5"/>
    <dgm:cxn modelId="{270AA864-D563-4D53-AD36-38C5EF2AF542}" type="presParOf" srcId="{B444BA98-FAD8-4979-9E1D-EFAD9215841A}" destId="{AE12C06B-25B7-4A75-8F7A-A7437615F33A}" srcOrd="0" destOrd="0" presId="urn:microsoft.com/office/officeart/2005/8/layout/radial5"/>
    <dgm:cxn modelId="{847301ED-53FD-4891-B677-D68F8C4A6F30}" type="presParOf" srcId="{A0C694F1-1FCD-4D1F-AC9D-2DE04A351E79}" destId="{DA6BFF74-C6F3-47C7-A7D0-76BE7BB20438}" srcOrd="8" destOrd="0" presId="urn:microsoft.com/office/officeart/2005/8/layout/radial5"/>
    <dgm:cxn modelId="{79438E95-5F93-47F7-B007-3146C6D8289B}" type="presParOf" srcId="{A0C694F1-1FCD-4D1F-AC9D-2DE04A351E79}" destId="{3EE32CDD-F87D-4064-9D1E-91FEC7CA41E2}" srcOrd="9" destOrd="0" presId="urn:microsoft.com/office/officeart/2005/8/layout/radial5"/>
    <dgm:cxn modelId="{E866990B-0541-452F-8FE8-08E1ABF82F64}" type="presParOf" srcId="{3EE32CDD-F87D-4064-9D1E-91FEC7CA41E2}" destId="{E0CC9D20-D582-44F2-9513-C66ACE6D543E}" srcOrd="0" destOrd="0" presId="urn:microsoft.com/office/officeart/2005/8/layout/radial5"/>
    <dgm:cxn modelId="{6630A531-CA8C-4CD0-BDB3-5202BEF80563}" type="presParOf" srcId="{A0C694F1-1FCD-4D1F-AC9D-2DE04A351E79}" destId="{259D87D9-F404-4F97-B24A-ABCECC90B7FB}" srcOrd="10" destOrd="0" presId="urn:microsoft.com/office/officeart/2005/8/layout/radial5"/>
    <dgm:cxn modelId="{C6CCA96B-36A1-4941-8E7D-A81D83E9BEB8}" type="presParOf" srcId="{A0C694F1-1FCD-4D1F-AC9D-2DE04A351E79}" destId="{B8CC2096-6EE8-472E-A677-08A98EF24062}" srcOrd="11" destOrd="0" presId="urn:microsoft.com/office/officeart/2005/8/layout/radial5"/>
    <dgm:cxn modelId="{03111BA4-8D9D-426F-946D-C5CA30C82D54}" type="presParOf" srcId="{B8CC2096-6EE8-472E-A677-08A98EF24062}" destId="{325734DC-C835-4723-990E-EC19247C6D4C}" srcOrd="0" destOrd="0" presId="urn:microsoft.com/office/officeart/2005/8/layout/radial5"/>
    <dgm:cxn modelId="{9CB3E355-FE9F-4E2C-8234-FB928D2F37F4}" type="presParOf" srcId="{A0C694F1-1FCD-4D1F-AC9D-2DE04A351E79}" destId="{C47652FB-0F8D-43C5-B6AE-25EB87A4ECE2}" srcOrd="12" destOrd="0" presId="urn:microsoft.com/office/officeart/2005/8/layout/radial5"/>
    <dgm:cxn modelId="{C0A214C2-2331-4A89-A41C-70B46EAC9A51}" type="presParOf" srcId="{A0C694F1-1FCD-4D1F-AC9D-2DE04A351E79}" destId="{8CA5FABE-CFEE-42D6-91F8-64B500E5FD56}" srcOrd="13" destOrd="0" presId="urn:microsoft.com/office/officeart/2005/8/layout/radial5"/>
    <dgm:cxn modelId="{1E1ECE39-BF83-4310-A24C-BDE90AC0D06C}" type="presParOf" srcId="{8CA5FABE-CFEE-42D6-91F8-64B500E5FD56}" destId="{5A324957-FA22-42A5-9ADC-21483CF7BB46}" srcOrd="0" destOrd="0" presId="urn:microsoft.com/office/officeart/2005/8/layout/radial5"/>
    <dgm:cxn modelId="{E7BAB8C1-06EE-4BBD-B46E-CF1A0EDB5737}" type="presParOf" srcId="{A0C694F1-1FCD-4D1F-AC9D-2DE04A351E79}" destId="{9BAF6A9E-BEE2-4A15-8BA4-4BCA9837BFFF}" srcOrd="14" destOrd="0" presId="urn:microsoft.com/office/officeart/2005/8/layout/radial5"/>
    <dgm:cxn modelId="{170AE94C-9089-4E63-AD0D-ED26CEFCD7EA}" type="presParOf" srcId="{A0C694F1-1FCD-4D1F-AC9D-2DE04A351E79}" destId="{0BF9E317-C553-4049-AEA7-447ED6779EA1}" srcOrd="15" destOrd="0" presId="urn:microsoft.com/office/officeart/2005/8/layout/radial5"/>
    <dgm:cxn modelId="{577F8EC3-0FB1-4CAC-B454-B8914EE73973}" type="presParOf" srcId="{0BF9E317-C553-4049-AEA7-447ED6779EA1}" destId="{B036C11F-6C39-437E-B9CC-58AE8FFFFCFF}" srcOrd="0" destOrd="0" presId="urn:microsoft.com/office/officeart/2005/8/layout/radial5"/>
    <dgm:cxn modelId="{66E85F37-8E95-4566-B41C-94EC9591B8D9}" type="presParOf" srcId="{A0C694F1-1FCD-4D1F-AC9D-2DE04A351E79}" destId="{C324D442-9CC7-4B9D-9B64-F55533F7ABA8}" srcOrd="1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75C9719-A68C-4179-968F-FA0B4B2F3EBC}" type="doc">
      <dgm:prSet loTypeId="urn:microsoft.com/office/officeart/2005/8/layout/hList6" loCatId="list" qsTypeId="urn:microsoft.com/office/officeart/2005/8/quickstyle/simple1" qsCatId="simple" csTypeId="urn:microsoft.com/office/officeart/2005/8/colors/accent1_1" csCatId="accent1" phldr="1"/>
      <dgm:spPr/>
      <dgm:t>
        <a:bodyPr/>
        <a:lstStyle/>
        <a:p>
          <a:endParaRPr lang="es-CR"/>
        </a:p>
      </dgm:t>
    </dgm:pt>
    <dgm:pt modelId="{594A6FB4-05C3-4656-A89C-73E92002FF53}">
      <dgm:prSet/>
      <dgm:spPr/>
      <dgm:t>
        <a:bodyPr/>
        <a:lstStyle/>
        <a:p>
          <a:pPr rtl="0"/>
          <a:r>
            <a:rPr lang="es-ES_tradnl"/>
            <a:t>Metros lineales</a:t>
          </a:r>
          <a:endParaRPr lang="es-CR"/>
        </a:p>
      </dgm:t>
    </dgm:pt>
    <dgm:pt modelId="{F799CA87-0C67-49E0-B6FF-66629E0E4CF7}" type="parTrans" cxnId="{B976CD8E-9958-4519-966D-39DBAF7D40DE}">
      <dgm:prSet/>
      <dgm:spPr/>
      <dgm:t>
        <a:bodyPr/>
        <a:lstStyle/>
        <a:p>
          <a:endParaRPr lang="es-CR">
            <a:solidFill>
              <a:srgbClr val="660066"/>
            </a:solidFill>
          </a:endParaRPr>
        </a:p>
      </dgm:t>
    </dgm:pt>
    <dgm:pt modelId="{2A9E420D-A6AB-4D80-8432-A601C09E0A39}" type="sibTrans" cxnId="{B976CD8E-9958-4519-966D-39DBAF7D40DE}">
      <dgm:prSet/>
      <dgm:spPr/>
      <dgm:t>
        <a:bodyPr/>
        <a:lstStyle/>
        <a:p>
          <a:endParaRPr lang="es-CR">
            <a:solidFill>
              <a:srgbClr val="660066"/>
            </a:solidFill>
          </a:endParaRPr>
        </a:p>
      </dgm:t>
    </dgm:pt>
    <dgm:pt modelId="{663ADAF4-C9AD-47B6-81B7-CFB1CA6F6730}">
      <dgm:prSet>
        <dgm:style>
          <a:lnRef idx="2">
            <a:schemeClr val="accent2"/>
          </a:lnRef>
          <a:fillRef idx="1">
            <a:schemeClr val="lt1"/>
          </a:fillRef>
          <a:effectRef idx="0">
            <a:schemeClr val="accent2"/>
          </a:effectRef>
          <a:fontRef idx="minor">
            <a:schemeClr val="dk1"/>
          </a:fontRef>
        </dgm:style>
      </dgm:prSet>
      <dgm:spPr/>
      <dgm:t>
        <a:bodyPr/>
        <a:lstStyle/>
        <a:p>
          <a:pPr rtl="0"/>
          <a:r>
            <a:rPr lang="es-ES_tradnl"/>
            <a:t>Centímetros </a:t>
          </a:r>
          <a:endParaRPr lang="es-CR"/>
        </a:p>
      </dgm:t>
    </dgm:pt>
    <dgm:pt modelId="{6B07150D-C3C1-4EF2-81A0-4336B0AAE253}" type="parTrans" cxnId="{4425BD7F-EB78-4B63-AF5E-50766E986385}">
      <dgm:prSet/>
      <dgm:spPr/>
      <dgm:t>
        <a:bodyPr/>
        <a:lstStyle/>
        <a:p>
          <a:endParaRPr lang="es-CR">
            <a:solidFill>
              <a:srgbClr val="660066"/>
            </a:solidFill>
          </a:endParaRPr>
        </a:p>
      </dgm:t>
    </dgm:pt>
    <dgm:pt modelId="{3690734D-77E4-4BDF-9D4A-8669B2E6CCFD}" type="sibTrans" cxnId="{4425BD7F-EB78-4B63-AF5E-50766E986385}">
      <dgm:prSet/>
      <dgm:spPr/>
      <dgm:t>
        <a:bodyPr/>
        <a:lstStyle/>
        <a:p>
          <a:endParaRPr lang="es-CR">
            <a:solidFill>
              <a:srgbClr val="660066"/>
            </a:solidFill>
          </a:endParaRPr>
        </a:p>
      </dgm:t>
    </dgm:pt>
    <dgm:pt modelId="{89F6091D-B61E-4399-9770-0CB6A348A842}">
      <dgm:prSet>
        <dgm:style>
          <a:lnRef idx="2">
            <a:schemeClr val="accent4"/>
          </a:lnRef>
          <a:fillRef idx="1">
            <a:schemeClr val="lt1"/>
          </a:fillRef>
          <a:effectRef idx="0">
            <a:schemeClr val="accent4"/>
          </a:effectRef>
          <a:fontRef idx="minor">
            <a:schemeClr val="dk1"/>
          </a:fontRef>
        </dgm:style>
      </dgm:prSet>
      <dgm:spPr/>
      <dgm:t>
        <a:bodyPr/>
        <a:lstStyle/>
        <a:p>
          <a:pPr rtl="0"/>
          <a:r>
            <a:rPr lang="es-ES_tradnl"/>
            <a:t>Número de folios</a:t>
          </a:r>
          <a:endParaRPr lang="es-CR"/>
        </a:p>
      </dgm:t>
    </dgm:pt>
    <dgm:pt modelId="{C4D0D482-A7B1-4DE3-A4AA-F41D26E24F43}" type="parTrans" cxnId="{5A68B7A4-2098-41F7-A14C-C660F65A2A55}">
      <dgm:prSet/>
      <dgm:spPr/>
      <dgm:t>
        <a:bodyPr/>
        <a:lstStyle/>
        <a:p>
          <a:endParaRPr lang="es-CR">
            <a:solidFill>
              <a:srgbClr val="660066"/>
            </a:solidFill>
          </a:endParaRPr>
        </a:p>
      </dgm:t>
    </dgm:pt>
    <dgm:pt modelId="{02B4C46B-D68B-400A-A030-60E02B4503F0}" type="sibTrans" cxnId="{5A68B7A4-2098-41F7-A14C-C660F65A2A55}">
      <dgm:prSet/>
      <dgm:spPr/>
      <dgm:t>
        <a:bodyPr/>
        <a:lstStyle/>
        <a:p>
          <a:endParaRPr lang="es-CR">
            <a:solidFill>
              <a:srgbClr val="660066"/>
            </a:solidFill>
          </a:endParaRPr>
        </a:p>
      </dgm:t>
    </dgm:pt>
    <dgm:pt modelId="{C5BF12EA-4BF1-4818-B41F-550666022924}">
      <dgm:prSet>
        <dgm:style>
          <a:lnRef idx="2">
            <a:schemeClr val="accent5"/>
          </a:lnRef>
          <a:fillRef idx="1">
            <a:schemeClr val="lt1"/>
          </a:fillRef>
          <a:effectRef idx="0">
            <a:schemeClr val="accent5"/>
          </a:effectRef>
          <a:fontRef idx="minor">
            <a:schemeClr val="dk1"/>
          </a:fontRef>
        </dgm:style>
      </dgm:prSet>
      <dgm:spPr/>
      <dgm:t>
        <a:bodyPr/>
        <a:lstStyle/>
        <a:p>
          <a:pPr rtl="0"/>
          <a:r>
            <a:rPr lang="es-ES_tradnl"/>
            <a:t>Unidades de memoria (Gigas, megas)</a:t>
          </a:r>
          <a:endParaRPr lang="es-CR"/>
        </a:p>
      </dgm:t>
    </dgm:pt>
    <dgm:pt modelId="{F6AF2747-BCE5-47A8-AE72-47DC1B64E437}" type="parTrans" cxnId="{B164B8B4-EFF5-4F67-9DF8-21380D52B1AE}">
      <dgm:prSet/>
      <dgm:spPr/>
      <dgm:t>
        <a:bodyPr/>
        <a:lstStyle/>
        <a:p>
          <a:endParaRPr lang="es-CR">
            <a:solidFill>
              <a:srgbClr val="660066"/>
            </a:solidFill>
          </a:endParaRPr>
        </a:p>
      </dgm:t>
    </dgm:pt>
    <dgm:pt modelId="{6E0EB28E-A1D3-4B58-BF3F-8E3F44B6A6FB}" type="sibTrans" cxnId="{B164B8B4-EFF5-4F67-9DF8-21380D52B1AE}">
      <dgm:prSet/>
      <dgm:spPr/>
      <dgm:t>
        <a:bodyPr/>
        <a:lstStyle/>
        <a:p>
          <a:endParaRPr lang="es-CR">
            <a:solidFill>
              <a:srgbClr val="660066"/>
            </a:solidFill>
          </a:endParaRPr>
        </a:p>
      </dgm:t>
    </dgm:pt>
    <dgm:pt modelId="{2817873E-D7E7-40FC-B009-0E2525C05673}" type="pres">
      <dgm:prSet presAssocID="{575C9719-A68C-4179-968F-FA0B4B2F3EBC}" presName="Name0" presStyleCnt="0">
        <dgm:presLayoutVars>
          <dgm:dir/>
          <dgm:resizeHandles val="exact"/>
        </dgm:presLayoutVars>
      </dgm:prSet>
      <dgm:spPr/>
    </dgm:pt>
    <dgm:pt modelId="{FD94A536-444A-457F-86DE-6FCC376FBBE6}" type="pres">
      <dgm:prSet presAssocID="{594A6FB4-05C3-4656-A89C-73E92002FF53}" presName="node" presStyleLbl="node1" presStyleIdx="0" presStyleCnt="4">
        <dgm:presLayoutVars>
          <dgm:bulletEnabled val="1"/>
        </dgm:presLayoutVars>
      </dgm:prSet>
      <dgm:spPr/>
    </dgm:pt>
    <dgm:pt modelId="{1BA034AA-B434-42D9-843D-A8161F65B2F4}" type="pres">
      <dgm:prSet presAssocID="{2A9E420D-A6AB-4D80-8432-A601C09E0A39}" presName="sibTrans" presStyleCnt="0"/>
      <dgm:spPr/>
    </dgm:pt>
    <dgm:pt modelId="{1DB88E44-250D-490A-A69F-625D0DE1F039}" type="pres">
      <dgm:prSet presAssocID="{663ADAF4-C9AD-47B6-81B7-CFB1CA6F6730}" presName="node" presStyleLbl="node1" presStyleIdx="1" presStyleCnt="4">
        <dgm:presLayoutVars>
          <dgm:bulletEnabled val="1"/>
        </dgm:presLayoutVars>
      </dgm:prSet>
      <dgm:spPr/>
    </dgm:pt>
    <dgm:pt modelId="{55E8A9DC-98AD-42E5-9FA0-C7E1EA474FDD}" type="pres">
      <dgm:prSet presAssocID="{3690734D-77E4-4BDF-9D4A-8669B2E6CCFD}" presName="sibTrans" presStyleCnt="0"/>
      <dgm:spPr/>
    </dgm:pt>
    <dgm:pt modelId="{B74B657D-23D9-4605-A0BB-1C52122D6662}" type="pres">
      <dgm:prSet presAssocID="{89F6091D-B61E-4399-9770-0CB6A348A842}" presName="node" presStyleLbl="node1" presStyleIdx="2" presStyleCnt="4">
        <dgm:presLayoutVars>
          <dgm:bulletEnabled val="1"/>
        </dgm:presLayoutVars>
      </dgm:prSet>
      <dgm:spPr/>
    </dgm:pt>
    <dgm:pt modelId="{E1657650-7CCD-49FB-A778-341470EDB780}" type="pres">
      <dgm:prSet presAssocID="{02B4C46B-D68B-400A-A030-60E02B4503F0}" presName="sibTrans" presStyleCnt="0"/>
      <dgm:spPr/>
    </dgm:pt>
    <dgm:pt modelId="{5C966452-D5AA-4CBE-9435-962970CE8A53}" type="pres">
      <dgm:prSet presAssocID="{C5BF12EA-4BF1-4818-B41F-550666022924}" presName="node" presStyleLbl="node1" presStyleIdx="3" presStyleCnt="4">
        <dgm:presLayoutVars>
          <dgm:bulletEnabled val="1"/>
        </dgm:presLayoutVars>
      </dgm:prSet>
      <dgm:spPr/>
    </dgm:pt>
  </dgm:ptLst>
  <dgm:cxnLst>
    <dgm:cxn modelId="{B9A93C68-CBAB-4E62-8D20-7831904E8FF3}" type="presOf" srcId="{575C9719-A68C-4179-968F-FA0B4B2F3EBC}" destId="{2817873E-D7E7-40FC-B009-0E2525C05673}" srcOrd="0" destOrd="0" presId="urn:microsoft.com/office/officeart/2005/8/layout/hList6"/>
    <dgm:cxn modelId="{4425BD7F-EB78-4B63-AF5E-50766E986385}" srcId="{575C9719-A68C-4179-968F-FA0B4B2F3EBC}" destId="{663ADAF4-C9AD-47B6-81B7-CFB1CA6F6730}" srcOrd="1" destOrd="0" parTransId="{6B07150D-C3C1-4EF2-81A0-4336B0AAE253}" sibTransId="{3690734D-77E4-4BDF-9D4A-8669B2E6CCFD}"/>
    <dgm:cxn modelId="{46D2618E-5055-42F0-AFD7-0269496E789F}" type="presOf" srcId="{663ADAF4-C9AD-47B6-81B7-CFB1CA6F6730}" destId="{1DB88E44-250D-490A-A69F-625D0DE1F039}" srcOrd="0" destOrd="0" presId="urn:microsoft.com/office/officeart/2005/8/layout/hList6"/>
    <dgm:cxn modelId="{B976CD8E-9958-4519-966D-39DBAF7D40DE}" srcId="{575C9719-A68C-4179-968F-FA0B4B2F3EBC}" destId="{594A6FB4-05C3-4656-A89C-73E92002FF53}" srcOrd="0" destOrd="0" parTransId="{F799CA87-0C67-49E0-B6FF-66629E0E4CF7}" sibTransId="{2A9E420D-A6AB-4D80-8432-A601C09E0A39}"/>
    <dgm:cxn modelId="{5A68B7A4-2098-41F7-A14C-C660F65A2A55}" srcId="{575C9719-A68C-4179-968F-FA0B4B2F3EBC}" destId="{89F6091D-B61E-4399-9770-0CB6A348A842}" srcOrd="2" destOrd="0" parTransId="{C4D0D482-A7B1-4DE3-A4AA-F41D26E24F43}" sibTransId="{02B4C46B-D68B-400A-A030-60E02B4503F0}"/>
    <dgm:cxn modelId="{B164B8B4-EFF5-4F67-9DF8-21380D52B1AE}" srcId="{575C9719-A68C-4179-968F-FA0B4B2F3EBC}" destId="{C5BF12EA-4BF1-4818-B41F-550666022924}" srcOrd="3" destOrd="0" parTransId="{F6AF2747-BCE5-47A8-AE72-47DC1B64E437}" sibTransId="{6E0EB28E-A1D3-4B58-BF3F-8E3F44B6A6FB}"/>
    <dgm:cxn modelId="{0920EAC7-B084-4674-8ED1-B0A17EB36A6D}" type="presOf" srcId="{89F6091D-B61E-4399-9770-0CB6A348A842}" destId="{B74B657D-23D9-4605-A0BB-1C52122D6662}" srcOrd="0" destOrd="0" presId="urn:microsoft.com/office/officeart/2005/8/layout/hList6"/>
    <dgm:cxn modelId="{836285F3-3CC5-42A2-BE59-5420C34722C9}" type="presOf" srcId="{594A6FB4-05C3-4656-A89C-73E92002FF53}" destId="{FD94A536-444A-457F-86DE-6FCC376FBBE6}" srcOrd="0" destOrd="0" presId="urn:microsoft.com/office/officeart/2005/8/layout/hList6"/>
    <dgm:cxn modelId="{E66F30FB-F72D-4FFD-925B-0F4D719B0E04}" type="presOf" srcId="{C5BF12EA-4BF1-4818-B41F-550666022924}" destId="{5C966452-D5AA-4CBE-9435-962970CE8A53}" srcOrd="0" destOrd="0" presId="urn:microsoft.com/office/officeart/2005/8/layout/hList6"/>
    <dgm:cxn modelId="{E371AFE1-8CFF-45C5-B782-2E767B15413C}" type="presParOf" srcId="{2817873E-D7E7-40FC-B009-0E2525C05673}" destId="{FD94A536-444A-457F-86DE-6FCC376FBBE6}" srcOrd="0" destOrd="0" presId="urn:microsoft.com/office/officeart/2005/8/layout/hList6"/>
    <dgm:cxn modelId="{60489790-25CA-4D9F-9E06-888E71BC83E5}" type="presParOf" srcId="{2817873E-D7E7-40FC-B009-0E2525C05673}" destId="{1BA034AA-B434-42D9-843D-A8161F65B2F4}" srcOrd="1" destOrd="0" presId="urn:microsoft.com/office/officeart/2005/8/layout/hList6"/>
    <dgm:cxn modelId="{7553FC94-0BB3-4145-BAEF-181F8584B8AA}" type="presParOf" srcId="{2817873E-D7E7-40FC-B009-0E2525C05673}" destId="{1DB88E44-250D-490A-A69F-625D0DE1F039}" srcOrd="2" destOrd="0" presId="urn:microsoft.com/office/officeart/2005/8/layout/hList6"/>
    <dgm:cxn modelId="{61ED7683-6472-4AFF-BC44-530B0C228E36}" type="presParOf" srcId="{2817873E-D7E7-40FC-B009-0E2525C05673}" destId="{55E8A9DC-98AD-42E5-9FA0-C7E1EA474FDD}" srcOrd="3" destOrd="0" presId="urn:microsoft.com/office/officeart/2005/8/layout/hList6"/>
    <dgm:cxn modelId="{93CCE83F-9033-4E71-9125-8991AFF2BC40}" type="presParOf" srcId="{2817873E-D7E7-40FC-B009-0E2525C05673}" destId="{B74B657D-23D9-4605-A0BB-1C52122D6662}" srcOrd="4" destOrd="0" presId="urn:microsoft.com/office/officeart/2005/8/layout/hList6"/>
    <dgm:cxn modelId="{DEF0131B-0160-491F-9A59-931629B1F617}" type="presParOf" srcId="{2817873E-D7E7-40FC-B009-0E2525C05673}" destId="{E1657650-7CCD-49FB-A778-341470EDB780}" srcOrd="5" destOrd="0" presId="urn:microsoft.com/office/officeart/2005/8/layout/hList6"/>
    <dgm:cxn modelId="{54B981A6-273E-424C-8A54-D55C373E6D8A}" type="presParOf" srcId="{2817873E-D7E7-40FC-B009-0E2525C05673}" destId="{5C966452-D5AA-4CBE-9435-962970CE8A53}"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8555CB-FBCD-4A69-8D92-5269A04175F2}" type="doc">
      <dgm:prSet loTypeId="urn:microsoft.com/office/officeart/2008/layout/LinedList" loCatId="list" qsTypeId="urn:microsoft.com/office/officeart/2005/8/quickstyle/simple1" qsCatId="simple" csTypeId="urn:microsoft.com/office/officeart/2005/8/colors/colorful1#1" csCatId="colorful" phldr="1"/>
      <dgm:spPr/>
      <dgm:t>
        <a:bodyPr/>
        <a:lstStyle/>
        <a:p>
          <a:endParaRPr lang="es-419"/>
        </a:p>
      </dgm:t>
    </dgm:pt>
    <dgm:pt modelId="{AFB409C6-2855-448E-966C-015F63434C07}">
      <dgm:prSet custT="1"/>
      <dgm:spPr/>
      <dgm:t>
        <a:bodyPr/>
        <a:lstStyle/>
        <a:p>
          <a:pPr rtl="0"/>
          <a:r>
            <a:rPr lang="es-CR" sz="3600" b="0" kern="1200" dirty="0">
              <a:solidFill>
                <a:schemeClr val="tx1">
                  <a:lumMod val="75000"/>
                </a:schemeClr>
              </a:solidFill>
              <a:latin typeface="+mj-lt"/>
              <a:ea typeface="+mj-ea"/>
              <a:cs typeface="+mj-cs"/>
            </a:rPr>
            <a:t>Objetivos</a:t>
          </a:r>
          <a:endParaRPr lang="es-CR" sz="2400" b="0" kern="1200" dirty="0">
            <a:solidFill>
              <a:schemeClr val="tx1">
                <a:lumMod val="75000"/>
              </a:schemeClr>
            </a:solidFill>
            <a:latin typeface="+mj-lt"/>
            <a:ea typeface="+mj-ea"/>
            <a:cs typeface="+mj-cs"/>
          </a:endParaRPr>
        </a:p>
      </dgm:t>
    </dgm:pt>
    <dgm:pt modelId="{D68C9BA8-6DA9-4852-8036-2FC24392C59B}" type="parTrans" cxnId="{0149F06C-A44E-4B75-873E-D4907130B8DF}">
      <dgm:prSet/>
      <dgm:spPr/>
      <dgm:t>
        <a:bodyPr/>
        <a:lstStyle/>
        <a:p>
          <a:endParaRPr lang="es-419"/>
        </a:p>
      </dgm:t>
    </dgm:pt>
    <dgm:pt modelId="{696E1E03-5389-44C1-B87C-CE6727A83D1F}" type="sibTrans" cxnId="{0149F06C-A44E-4B75-873E-D4907130B8DF}">
      <dgm:prSet/>
      <dgm:spPr/>
      <dgm:t>
        <a:bodyPr/>
        <a:lstStyle/>
        <a:p>
          <a:endParaRPr lang="es-419"/>
        </a:p>
      </dgm:t>
    </dgm:pt>
    <dgm:pt modelId="{D86C949B-2635-412C-87C1-4E52CA9C2BD7}">
      <dgm:prSet custT="1"/>
      <dgm:spPr/>
      <dgm:t>
        <a:bodyPr/>
        <a:lstStyle/>
        <a:p>
          <a:pPr rtl="0"/>
          <a:r>
            <a:rPr lang="es-MX" sz="2800" dirty="0"/>
            <a:t>Lograr que los documentos que se conservan en una oficina o archivo sean accesibles.</a:t>
          </a:r>
          <a:endParaRPr lang="es-CR" sz="2800" dirty="0"/>
        </a:p>
      </dgm:t>
    </dgm:pt>
    <dgm:pt modelId="{2A193B07-1E04-4737-8C15-3D70895365B0}" type="parTrans" cxnId="{B14199B3-A54D-4BA2-9AC3-5E090EB405F4}">
      <dgm:prSet/>
      <dgm:spPr/>
      <dgm:t>
        <a:bodyPr/>
        <a:lstStyle/>
        <a:p>
          <a:endParaRPr lang="es-419"/>
        </a:p>
      </dgm:t>
    </dgm:pt>
    <dgm:pt modelId="{91571812-CA18-4393-8081-A48FB92C99AA}" type="sibTrans" cxnId="{B14199B3-A54D-4BA2-9AC3-5E090EB405F4}">
      <dgm:prSet/>
      <dgm:spPr/>
      <dgm:t>
        <a:bodyPr/>
        <a:lstStyle/>
        <a:p>
          <a:endParaRPr lang="es-419"/>
        </a:p>
      </dgm:t>
    </dgm:pt>
    <dgm:pt modelId="{2E01B467-7F5A-4C11-9422-2D48E0E69C0F}">
      <dgm:prSet custT="1"/>
      <dgm:spPr/>
      <dgm:t>
        <a:bodyPr/>
        <a:lstStyle/>
        <a:p>
          <a:pPr rtl="0"/>
          <a:r>
            <a:rPr lang="es-ES" sz="2800" dirty="0"/>
            <a:t>Brindar información a los usuarios en el ámbito institucional, nacional e internacional</a:t>
          </a:r>
          <a:r>
            <a:rPr lang="es-MX" sz="2800" dirty="0"/>
            <a:t>.</a:t>
          </a:r>
          <a:endParaRPr lang="es-CR" sz="2800" dirty="0"/>
        </a:p>
      </dgm:t>
    </dgm:pt>
    <dgm:pt modelId="{36AF2A33-2533-4C6B-B105-3F5D40E769E1}" type="parTrans" cxnId="{BC8BDAED-D9BE-4342-B6A4-DE405C81AEC0}">
      <dgm:prSet/>
      <dgm:spPr/>
      <dgm:t>
        <a:bodyPr/>
        <a:lstStyle/>
        <a:p>
          <a:endParaRPr lang="es-419"/>
        </a:p>
      </dgm:t>
    </dgm:pt>
    <dgm:pt modelId="{2028FF7B-4B90-40AF-9C42-9DCA48841116}" type="sibTrans" cxnId="{BC8BDAED-D9BE-4342-B6A4-DE405C81AEC0}">
      <dgm:prSet/>
      <dgm:spPr/>
      <dgm:t>
        <a:bodyPr/>
        <a:lstStyle/>
        <a:p>
          <a:endParaRPr lang="es-419"/>
        </a:p>
      </dgm:t>
    </dgm:pt>
    <dgm:pt modelId="{7494A137-6937-445C-A4AF-6201BE7F697F}">
      <dgm:prSet custT="1"/>
      <dgm:spPr/>
      <dgm:t>
        <a:bodyPr/>
        <a:lstStyle/>
        <a:p>
          <a:pPr rtl="0"/>
          <a:r>
            <a:rPr lang="es-ES" sz="2800" dirty="0"/>
            <a:t>Sintetizar y condensar la información para ofrecerla a los administradores</a:t>
          </a:r>
          <a:endParaRPr lang="es-CR" sz="2800" dirty="0"/>
        </a:p>
      </dgm:t>
    </dgm:pt>
    <dgm:pt modelId="{32DDC27C-1222-498D-9E6F-FFCE7D8E2D15}" type="parTrans" cxnId="{1847FC04-EEF6-48C4-BC11-2D3344729447}">
      <dgm:prSet/>
      <dgm:spPr/>
      <dgm:t>
        <a:bodyPr/>
        <a:lstStyle/>
        <a:p>
          <a:endParaRPr lang="es-419"/>
        </a:p>
      </dgm:t>
    </dgm:pt>
    <dgm:pt modelId="{50B06551-8CA4-4B82-BEBB-9B32D45BFEC9}" type="sibTrans" cxnId="{1847FC04-EEF6-48C4-BC11-2D3344729447}">
      <dgm:prSet/>
      <dgm:spPr/>
      <dgm:t>
        <a:bodyPr/>
        <a:lstStyle/>
        <a:p>
          <a:endParaRPr lang="es-419"/>
        </a:p>
      </dgm:t>
    </dgm:pt>
    <dgm:pt modelId="{2FF100A6-3656-437D-A2C0-4EC6202B1118}">
      <dgm:prSet custT="1"/>
      <dgm:spPr/>
      <dgm:t>
        <a:bodyPr/>
        <a:lstStyle/>
        <a:p>
          <a:r>
            <a:rPr lang="es-ES" sz="2800" dirty="0"/>
            <a:t>Toma de decisiones</a:t>
          </a:r>
          <a:r>
            <a:rPr lang="es-MX" sz="2800" dirty="0"/>
            <a:t> y</a:t>
          </a:r>
          <a:r>
            <a:rPr lang="es-ES" sz="2800" dirty="0"/>
            <a:t> rendición de cuentas</a:t>
          </a:r>
          <a:r>
            <a:rPr lang="es-MX" sz="2800" dirty="0"/>
            <a:t>, en general a los usuarios internos y externos.</a:t>
          </a:r>
          <a:r>
            <a:rPr lang="es-ES" sz="2800" dirty="0"/>
            <a:t> </a:t>
          </a:r>
        </a:p>
      </dgm:t>
    </dgm:pt>
    <dgm:pt modelId="{BE50D965-6B14-40BA-9DCC-0D8FC9E3B865}" type="parTrans" cxnId="{19AB83FC-25B9-49DB-A4F0-7599602F9A19}">
      <dgm:prSet/>
      <dgm:spPr/>
      <dgm:t>
        <a:bodyPr/>
        <a:lstStyle/>
        <a:p>
          <a:endParaRPr lang="es-419"/>
        </a:p>
      </dgm:t>
    </dgm:pt>
    <dgm:pt modelId="{85AC979B-4444-4FC6-ACF0-3DD12D5A2C1F}" type="sibTrans" cxnId="{19AB83FC-25B9-49DB-A4F0-7599602F9A19}">
      <dgm:prSet/>
      <dgm:spPr/>
      <dgm:t>
        <a:bodyPr/>
        <a:lstStyle/>
        <a:p>
          <a:endParaRPr lang="es-419"/>
        </a:p>
      </dgm:t>
    </dgm:pt>
    <dgm:pt modelId="{42EFD0A2-6D75-4C80-BF39-71FD7D6ED712}">
      <dgm:prSet custT="1"/>
      <dgm:spPr/>
      <dgm:t>
        <a:bodyPr/>
        <a:lstStyle/>
        <a:p>
          <a:r>
            <a:rPr lang="es-ES" sz="2800" dirty="0"/>
            <a:t>Facilitar el control</a:t>
          </a:r>
          <a:r>
            <a:rPr lang="es-MX" sz="2800" dirty="0"/>
            <a:t>.</a:t>
          </a:r>
          <a:r>
            <a:rPr lang="es-ES" sz="2800" dirty="0"/>
            <a:t> </a:t>
          </a:r>
        </a:p>
      </dgm:t>
    </dgm:pt>
    <dgm:pt modelId="{BB5E2E00-B583-4428-B690-613106ADE453}" type="parTrans" cxnId="{69703F14-C73B-49AA-B53D-C61EE3F4E998}">
      <dgm:prSet/>
      <dgm:spPr/>
      <dgm:t>
        <a:bodyPr/>
        <a:lstStyle/>
        <a:p>
          <a:endParaRPr lang="es-419"/>
        </a:p>
      </dgm:t>
    </dgm:pt>
    <dgm:pt modelId="{AA4BA750-E534-4474-9275-F60BA482767A}" type="sibTrans" cxnId="{69703F14-C73B-49AA-B53D-C61EE3F4E998}">
      <dgm:prSet/>
      <dgm:spPr/>
      <dgm:t>
        <a:bodyPr/>
        <a:lstStyle/>
        <a:p>
          <a:endParaRPr lang="es-419"/>
        </a:p>
      </dgm:t>
    </dgm:pt>
    <dgm:pt modelId="{102EC170-35EE-4C18-AC3B-7C403CE2262A}" type="pres">
      <dgm:prSet presAssocID="{858555CB-FBCD-4A69-8D92-5269A04175F2}" presName="vert0" presStyleCnt="0">
        <dgm:presLayoutVars>
          <dgm:dir/>
          <dgm:animOne val="branch"/>
          <dgm:animLvl val="lvl"/>
        </dgm:presLayoutVars>
      </dgm:prSet>
      <dgm:spPr/>
    </dgm:pt>
    <dgm:pt modelId="{8AA5C773-6A26-402B-9F03-5F9C20A0BE31}" type="pres">
      <dgm:prSet presAssocID="{AFB409C6-2855-448E-966C-015F63434C07}" presName="thickLine" presStyleLbl="alignNode1" presStyleIdx="0" presStyleCnt="1"/>
      <dgm:spPr/>
    </dgm:pt>
    <dgm:pt modelId="{2A0AF9FF-67AD-4992-96D5-D4DF43D20FEC}" type="pres">
      <dgm:prSet presAssocID="{AFB409C6-2855-448E-966C-015F63434C07}" presName="horz1" presStyleCnt="0"/>
      <dgm:spPr/>
    </dgm:pt>
    <dgm:pt modelId="{52CC5691-EF67-4C4D-A005-D5D646920B80}" type="pres">
      <dgm:prSet presAssocID="{AFB409C6-2855-448E-966C-015F63434C07}" presName="tx1" presStyleLbl="revTx" presStyleIdx="0" presStyleCnt="6"/>
      <dgm:spPr/>
    </dgm:pt>
    <dgm:pt modelId="{68B93EC4-BA06-4C8D-AED4-9BB887FFF529}" type="pres">
      <dgm:prSet presAssocID="{AFB409C6-2855-448E-966C-015F63434C07}" presName="vert1" presStyleCnt="0"/>
      <dgm:spPr/>
    </dgm:pt>
    <dgm:pt modelId="{DB05988A-9449-4C25-845E-5B141C124FF3}" type="pres">
      <dgm:prSet presAssocID="{D86C949B-2635-412C-87C1-4E52CA9C2BD7}" presName="vertSpace2a" presStyleCnt="0"/>
      <dgm:spPr/>
    </dgm:pt>
    <dgm:pt modelId="{091504FE-71BD-4B02-8413-97A75CC19210}" type="pres">
      <dgm:prSet presAssocID="{D86C949B-2635-412C-87C1-4E52CA9C2BD7}" presName="horz2" presStyleCnt="0"/>
      <dgm:spPr/>
    </dgm:pt>
    <dgm:pt modelId="{ADFAF4CC-71C5-4EA7-B50D-EEED2AEB1190}" type="pres">
      <dgm:prSet presAssocID="{D86C949B-2635-412C-87C1-4E52CA9C2BD7}" presName="horzSpace2" presStyleCnt="0"/>
      <dgm:spPr/>
    </dgm:pt>
    <dgm:pt modelId="{E2352149-86CC-4E0E-9889-B5A4B0D43710}" type="pres">
      <dgm:prSet presAssocID="{D86C949B-2635-412C-87C1-4E52CA9C2BD7}" presName="tx2" presStyleLbl="revTx" presStyleIdx="1" presStyleCnt="6"/>
      <dgm:spPr/>
    </dgm:pt>
    <dgm:pt modelId="{BE1EA15D-0BFB-44FA-A083-20B89445ED41}" type="pres">
      <dgm:prSet presAssocID="{D86C949B-2635-412C-87C1-4E52CA9C2BD7}" presName="vert2" presStyleCnt="0"/>
      <dgm:spPr/>
    </dgm:pt>
    <dgm:pt modelId="{9A5AA9F6-391B-458C-AF24-4DFD5B2014B3}" type="pres">
      <dgm:prSet presAssocID="{D86C949B-2635-412C-87C1-4E52CA9C2BD7}" presName="thinLine2b" presStyleLbl="callout" presStyleIdx="0" presStyleCnt="5"/>
      <dgm:spPr/>
    </dgm:pt>
    <dgm:pt modelId="{95949837-2D5E-4C55-8D5E-EA0395D4EA42}" type="pres">
      <dgm:prSet presAssocID="{D86C949B-2635-412C-87C1-4E52CA9C2BD7}" presName="vertSpace2b" presStyleCnt="0"/>
      <dgm:spPr/>
    </dgm:pt>
    <dgm:pt modelId="{885A10C5-E9D1-4C88-899B-86A8BDFF734E}" type="pres">
      <dgm:prSet presAssocID="{2E01B467-7F5A-4C11-9422-2D48E0E69C0F}" presName="horz2" presStyleCnt="0"/>
      <dgm:spPr/>
    </dgm:pt>
    <dgm:pt modelId="{8EFB27E2-CDF4-492D-AC49-9E03EFB56D2B}" type="pres">
      <dgm:prSet presAssocID="{2E01B467-7F5A-4C11-9422-2D48E0E69C0F}" presName="horzSpace2" presStyleCnt="0"/>
      <dgm:spPr/>
    </dgm:pt>
    <dgm:pt modelId="{A776C8B4-983D-4B2A-94D1-C6DDCD56571E}" type="pres">
      <dgm:prSet presAssocID="{2E01B467-7F5A-4C11-9422-2D48E0E69C0F}" presName="tx2" presStyleLbl="revTx" presStyleIdx="2" presStyleCnt="6"/>
      <dgm:spPr/>
    </dgm:pt>
    <dgm:pt modelId="{4B38CD6C-DA82-48C4-8067-1A7F0DB625BF}" type="pres">
      <dgm:prSet presAssocID="{2E01B467-7F5A-4C11-9422-2D48E0E69C0F}" presName="vert2" presStyleCnt="0"/>
      <dgm:spPr/>
    </dgm:pt>
    <dgm:pt modelId="{8D360275-0296-4201-9138-E256299E47DE}" type="pres">
      <dgm:prSet presAssocID="{2E01B467-7F5A-4C11-9422-2D48E0E69C0F}" presName="thinLine2b" presStyleLbl="callout" presStyleIdx="1" presStyleCnt="5"/>
      <dgm:spPr/>
    </dgm:pt>
    <dgm:pt modelId="{FABCD2E3-A728-4F1A-88BA-5B46353ACCA2}" type="pres">
      <dgm:prSet presAssocID="{2E01B467-7F5A-4C11-9422-2D48E0E69C0F}" presName="vertSpace2b" presStyleCnt="0"/>
      <dgm:spPr/>
    </dgm:pt>
    <dgm:pt modelId="{C2E744C0-92EF-4C5F-B031-262D343760FE}" type="pres">
      <dgm:prSet presAssocID="{7494A137-6937-445C-A4AF-6201BE7F697F}" presName="horz2" presStyleCnt="0"/>
      <dgm:spPr/>
    </dgm:pt>
    <dgm:pt modelId="{8A08491D-B71C-467D-A785-5A0127482FB1}" type="pres">
      <dgm:prSet presAssocID="{7494A137-6937-445C-A4AF-6201BE7F697F}" presName="horzSpace2" presStyleCnt="0"/>
      <dgm:spPr/>
    </dgm:pt>
    <dgm:pt modelId="{30035009-7D10-4B8B-8FB7-3FFF9DCCC5C5}" type="pres">
      <dgm:prSet presAssocID="{7494A137-6937-445C-A4AF-6201BE7F697F}" presName="tx2" presStyleLbl="revTx" presStyleIdx="3" presStyleCnt="6"/>
      <dgm:spPr/>
    </dgm:pt>
    <dgm:pt modelId="{C6807822-F2F1-4914-9D5C-20A9924760DD}" type="pres">
      <dgm:prSet presAssocID="{7494A137-6937-445C-A4AF-6201BE7F697F}" presName="vert2" presStyleCnt="0"/>
      <dgm:spPr/>
    </dgm:pt>
    <dgm:pt modelId="{D538E1B3-7D2C-48B5-9825-CE8913E9F769}" type="pres">
      <dgm:prSet presAssocID="{7494A137-6937-445C-A4AF-6201BE7F697F}" presName="thinLine2b" presStyleLbl="callout" presStyleIdx="2" presStyleCnt="5"/>
      <dgm:spPr/>
    </dgm:pt>
    <dgm:pt modelId="{198E7FAE-A891-4ADB-A0A8-BB3E379619E9}" type="pres">
      <dgm:prSet presAssocID="{7494A137-6937-445C-A4AF-6201BE7F697F}" presName="vertSpace2b" presStyleCnt="0"/>
      <dgm:spPr/>
    </dgm:pt>
    <dgm:pt modelId="{315B4728-2030-4FB7-AE12-73651C8F07B5}" type="pres">
      <dgm:prSet presAssocID="{2FF100A6-3656-437D-A2C0-4EC6202B1118}" presName="horz2" presStyleCnt="0"/>
      <dgm:spPr/>
    </dgm:pt>
    <dgm:pt modelId="{D07D98CC-7239-4C41-96B5-4BE35C01AE8B}" type="pres">
      <dgm:prSet presAssocID="{2FF100A6-3656-437D-A2C0-4EC6202B1118}" presName="horzSpace2" presStyleCnt="0"/>
      <dgm:spPr/>
    </dgm:pt>
    <dgm:pt modelId="{88542ADF-ABFB-4BE5-8812-34A54A03CA57}" type="pres">
      <dgm:prSet presAssocID="{2FF100A6-3656-437D-A2C0-4EC6202B1118}" presName="tx2" presStyleLbl="revTx" presStyleIdx="4" presStyleCnt="6"/>
      <dgm:spPr/>
    </dgm:pt>
    <dgm:pt modelId="{3222A417-332E-4954-A47E-B444A932B544}" type="pres">
      <dgm:prSet presAssocID="{2FF100A6-3656-437D-A2C0-4EC6202B1118}" presName="vert2" presStyleCnt="0"/>
      <dgm:spPr/>
    </dgm:pt>
    <dgm:pt modelId="{ED963E5E-5733-466B-84E9-F4ADC769CD28}" type="pres">
      <dgm:prSet presAssocID="{2FF100A6-3656-437D-A2C0-4EC6202B1118}" presName="thinLine2b" presStyleLbl="callout" presStyleIdx="3" presStyleCnt="5"/>
      <dgm:spPr/>
    </dgm:pt>
    <dgm:pt modelId="{C1C9A7DE-C0E2-480F-88CF-1100B08514DF}" type="pres">
      <dgm:prSet presAssocID="{2FF100A6-3656-437D-A2C0-4EC6202B1118}" presName="vertSpace2b" presStyleCnt="0"/>
      <dgm:spPr/>
    </dgm:pt>
    <dgm:pt modelId="{42737933-715D-4F21-A00A-1DA4BA0C9400}" type="pres">
      <dgm:prSet presAssocID="{42EFD0A2-6D75-4C80-BF39-71FD7D6ED712}" presName="horz2" presStyleCnt="0"/>
      <dgm:spPr/>
    </dgm:pt>
    <dgm:pt modelId="{9379A883-C81F-4BDE-BE50-FA5F70FDB63D}" type="pres">
      <dgm:prSet presAssocID="{42EFD0A2-6D75-4C80-BF39-71FD7D6ED712}" presName="horzSpace2" presStyleCnt="0"/>
      <dgm:spPr/>
    </dgm:pt>
    <dgm:pt modelId="{3EF03C21-C011-4088-995E-F2F3794E2A2E}" type="pres">
      <dgm:prSet presAssocID="{42EFD0A2-6D75-4C80-BF39-71FD7D6ED712}" presName="tx2" presStyleLbl="revTx" presStyleIdx="5" presStyleCnt="6"/>
      <dgm:spPr/>
    </dgm:pt>
    <dgm:pt modelId="{9EB08FC5-FD93-4404-955F-432F5463DDC5}" type="pres">
      <dgm:prSet presAssocID="{42EFD0A2-6D75-4C80-BF39-71FD7D6ED712}" presName="vert2" presStyleCnt="0"/>
      <dgm:spPr/>
    </dgm:pt>
    <dgm:pt modelId="{44FD584A-7489-4076-9B2C-5FFB5AA36E2D}" type="pres">
      <dgm:prSet presAssocID="{42EFD0A2-6D75-4C80-BF39-71FD7D6ED712}" presName="thinLine2b" presStyleLbl="callout" presStyleIdx="4" presStyleCnt="5"/>
      <dgm:spPr/>
    </dgm:pt>
    <dgm:pt modelId="{FDAC38B6-7DD5-4F8A-88EB-79BD488D3B80}" type="pres">
      <dgm:prSet presAssocID="{42EFD0A2-6D75-4C80-BF39-71FD7D6ED712}" presName="vertSpace2b" presStyleCnt="0"/>
      <dgm:spPr/>
    </dgm:pt>
  </dgm:ptLst>
  <dgm:cxnLst>
    <dgm:cxn modelId="{1847FC04-EEF6-48C4-BC11-2D3344729447}" srcId="{AFB409C6-2855-448E-966C-015F63434C07}" destId="{7494A137-6937-445C-A4AF-6201BE7F697F}" srcOrd="2" destOrd="0" parTransId="{32DDC27C-1222-498D-9E6F-FFCE7D8E2D15}" sibTransId="{50B06551-8CA4-4B82-BEBB-9B32D45BFEC9}"/>
    <dgm:cxn modelId="{69703F14-C73B-49AA-B53D-C61EE3F4E998}" srcId="{AFB409C6-2855-448E-966C-015F63434C07}" destId="{42EFD0A2-6D75-4C80-BF39-71FD7D6ED712}" srcOrd="4" destOrd="0" parTransId="{BB5E2E00-B583-4428-B690-613106ADE453}" sibTransId="{AA4BA750-E534-4474-9275-F60BA482767A}"/>
    <dgm:cxn modelId="{6A7DEB28-997B-430B-82BA-BB0BB413705E}" type="presOf" srcId="{7494A137-6937-445C-A4AF-6201BE7F697F}" destId="{30035009-7D10-4B8B-8FB7-3FFF9DCCC5C5}" srcOrd="0" destOrd="0" presId="urn:microsoft.com/office/officeart/2008/layout/LinedList"/>
    <dgm:cxn modelId="{7E3DB665-3A0B-4319-BFAE-DEF4C67E4DCA}" type="presOf" srcId="{42EFD0A2-6D75-4C80-BF39-71FD7D6ED712}" destId="{3EF03C21-C011-4088-995E-F2F3794E2A2E}" srcOrd="0" destOrd="0" presId="urn:microsoft.com/office/officeart/2008/layout/LinedList"/>
    <dgm:cxn modelId="{19FE3049-673E-41E4-98BE-B9E9ED3244A0}" type="presOf" srcId="{858555CB-FBCD-4A69-8D92-5269A04175F2}" destId="{102EC170-35EE-4C18-AC3B-7C403CE2262A}" srcOrd="0" destOrd="0" presId="urn:microsoft.com/office/officeart/2008/layout/LinedList"/>
    <dgm:cxn modelId="{0149F06C-A44E-4B75-873E-D4907130B8DF}" srcId="{858555CB-FBCD-4A69-8D92-5269A04175F2}" destId="{AFB409C6-2855-448E-966C-015F63434C07}" srcOrd="0" destOrd="0" parTransId="{D68C9BA8-6DA9-4852-8036-2FC24392C59B}" sibTransId="{696E1E03-5389-44C1-B87C-CE6727A83D1F}"/>
    <dgm:cxn modelId="{99997C5A-582B-4226-8D8A-6FD8C1171419}" type="presOf" srcId="{D86C949B-2635-412C-87C1-4E52CA9C2BD7}" destId="{E2352149-86CC-4E0E-9889-B5A4B0D43710}" srcOrd="0" destOrd="0" presId="urn:microsoft.com/office/officeart/2008/layout/LinedList"/>
    <dgm:cxn modelId="{28E00D93-87C8-45A7-9881-388BDA4A77BB}" type="presOf" srcId="{2E01B467-7F5A-4C11-9422-2D48E0E69C0F}" destId="{A776C8B4-983D-4B2A-94D1-C6DDCD56571E}" srcOrd="0" destOrd="0" presId="urn:microsoft.com/office/officeart/2008/layout/LinedList"/>
    <dgm:cxn modelId="{D6A101AE-0F33-41A4-AABA-468E2E6165BD}" type="presOf" srcId="{AFB409C6-2855-448E-966C-015F63434C07}" destId="{52CC5691-EF67-4C4D-A005-D5D646920B80}" srcOrd="0" destOrd="0" presId="urn:microsoft.com/office/officeart/2008/layout/LinedList"/>
    <dgm:cxn modelId="{B14199B3-A54D-4BA2-9AC3-5E090EB405F4}" srcId="{AFB409C6-2855-448E-966C-015F63434C07}" destId="{D86C949B-2635-412C-87C1-4E52CA9C2BD7}" srcOrd="0" destOrd="0" parTransId="{2A193B07-1E04-4737-8C15-3D70895365B0}" sibTransId="{91571812-CA18-4393-8081-A48FB92C99AA}"/>
    <dgm:cxn modelId="{4F2398E2-0FBD-4598-905F-0D6C12A1150A}" type="presOf" srcId="{2FF100A6-3656-437D-A2C0-4EC6202B1118}" destId="{88542ADF-ABFB-4BE5-8812-34A54A03CA57}" srcOrd="0" destOrd="0" presId="urn:microsoft.com/office/officeart/2008/layout/LinedList"/>
    <dgm:cxn modelId="{BC8BDAED-D9BE-4342-B6A4-DE405C81AEC0}" srcId="{AFB409C6-2855-448E-966C-015F63434C07}" destId="{2E01B467-7F5A-4C11-9422-2D48E0E69C0F}" srcOrd="1" destOrd="0" parTransId="{36AF2A33-2533-4C6B-B105-3F5D40E769E1}" sibTransId="{2028FF7B-4B90-40AF-9C42-9DCA48841116}"/>
    <dgm:cxn modelId="{19AB83FC-25B9-49DB-A4F0-7599602F9A19}" srcId="{AFB409C6-2855-448E-966C-015F63434C07}" destId="{2FF100A6-3656-437D-A2C0-4EC6202B1118}" srcOrd="3" destOrd="0" parTransId="{BE50D965-6B14-40BA-9DCC-0D8FC9E3B865}" sibTransId="{85AC979B-4444-4FC6-ACF0-3DD12D5A2C1F}"/>
    <dgm:cxn modelId="{9B05E672-AA56-44FF-818C-408325ABA74E}" type="presParOf" srcId="{102EC170-35EE-4C18-AC3B-7C403CE2262A}" destId="{8AA5C773-6A26-402B-9F03-5F9C20A0BE31}" srcOrd="0" destOrd="0" presId="urn:microsoft.com/office/officeart/2008/layout/LinedList"/>
    <dgm:cxn modelId="{ED7E6EB9-9913-4651-8C90-9653DB48E13F}" type="presParOf" srcId="{102EC170-35EE-4C18-AC3B-7C403CE2262A}" destId="{2A0AF9FF-67AD-4992-96D5-D4DF43D20FEC}" srcOrd="1" destOrd="0" presId="urn:microsoft.com/office/officeart/2008/layout/LinedList"/>
    <dgm:cxn modelId="{E32311B9-5A4F-44ED-A7F6-99239695F7BC}" type="presParOf" srcId="{2A0AF9FF-67AD-4992-96D5-D4DF43D20FEC}" destId="{52CC5691-EF67-4C4D-A005-D5D646920B80}" srcOrd="0" destOrd="0" presId="urn:microsoft.com/office/officeart/2008/layout/LinedList"/>
    <dgm:cxn modelId="{CABC50D0-3711-4D0B-9F1D-FAD027A7F704}" type="presParOf" srcId="{2A0AF9FF-67AD-4992-96D5-D4DF43D20FEC}" destId="{68B93EC4-BA06-4C8D-AED4-9BB887FFF529}" srcOrd="1" destOrd="0" presId="urn:microsoft.com/office/officeart/2008/layout/LinedList"/>
    <dgm:cxn modelId="{7719AA4A-8366-4420-AFD9-DB0EF53F4A4F}" type="presParOf" srcId="{68B93EC4-BA06-4C8D-AED4-9BB887FFF529}" destId="{DB05988A-9449-4C25-845E-5B141C124FF3}" srcOrd="0" destOrd="0" presId="urn:microsoft.com/office/officeart/2008/layout/LinedList"/>
    <dgm:cxn modelId="{1EF70ABE-2759-4C17-8753-E1AAB498B553}" type="presParOf" srcId="{68B93EC4-BA06-4C8D-AED4-9BB887FFF529}" destId="{091504FE-71BD-4B02-8413-97A75CC19210}" srcOrd="1" destOrd="0" presId="urn:microsoft.com/office/officeart/2008/layout/LinedList"/>
    <dgm:cxn modelId="{29790E12-1D26-4682-A379-BF6AAD9ED325}" type="presParOf" srcId="{091504FE-71BD-4B02-8413-97A75CC19210}" destId="{ADFAF4CC-71C5-4EA7-B50D-EEED2AEB1190}" srcOrd="0" destOrd="0" presId="urn:microsoft.com/office/officeart/2008/layout/LinedList"/>
    <dgm:cxn modelId="{FEC248FB-16DE-4F02-A821-68CF9D9BC6B8}" type="presParOf" srcId="{091504FE-71BD-4B02-8413-97A75CC19210}" destId="{E2352149-86CC-4E0E-9889-B5A4B0D43710}" srcOrd="1" destOrd="0" presId="urn:microsoft.com/office/officeart/2008/layout/LinedList"/>
    <dgm:cxn modelId="{56334626-90F9-4D4E-A42F-1E8EF99EFBC0}" type="presParOf" srcId="{091504FE-71BD-4B02-8413-97A75CC19210}" destId="{BE1EA15D-0BFB-44FA-A083-20B89445ED41}" srcOrd="2" destOrd="0" presId="urn:microsoft.com/office/officeart/2008/layout/LinedList"/>
    <dgm:cxn modelId="{E6370EF7-6F9A-47C0-9B88-6C6927F9B403}" type="presParOf" srcId="{68B93EC4-BA06-4C8D-AED4-9BB887FFF529}" destId="{9A5AA9F6-391B-458C-AF24-4DFD5B2014B3}" srcOrd="2" destOrd="0" presId="urn:microsoft.com/office/officeart/2008/layout/LinedList"/>
    <dgm:cxn modelId="{250EC46C-A098-42C7-B6A4-03CE5AFA66FA}" type="presParOf" srcId="{68B93EC4-BA06-4C8D-AED4-9BB887FFF529}" destId="{95949837-2D5E-4C55-8D5E-EA0395D4EA42}" srcOrd="3" destOrd="0" presId="urn:microsoft.com/office/officeart/2008/layout/LinedList"/>
    <dgm:cxn modelId="{917E0E80-7202-462C-AF8C-FDBDDBF74900}" type="presParOf" srcId="{68B93EC4-BA06-4C8D-AED4-9BB887FFF529}" destId="{885A10C5-E9D1-4C88-899B-86A8BDFF734E}" srcOrd="4" destOrd="0" presId="urn:microsoft.com/office/officeart/2008/layout/LinedList"/>
    <dgm:cxn modelId="{DDCFB2A5-570E-4551-93A2-15EBDC3509D0}" type="presParOf" srcId="{885A10C5-E9D1-4C88-899B-86A8BDFF734E}" destId="{8EFB27E2-CDF4-492D-AC49-9E03EFB56D2B}" srcOrd="0" destOrd="0" presId="urn:microsoft.com/office/officeart/2008/layout/LinedList"/>
    <dgm:cxn modelId="{2D0CBE26-CC0E-4ED4-9ACA-FA69405258CB}" type="presParOf" srcId="{885A10C5-E9D1-4C88-899B-86A8BDFF734E}" destId="{A776C8B4-983D-4B2A-94D1-C6DDCD56571E}" srcOrd="1" destOrd="0" presId="urn:microsoft.com/office/officeart/2008/layout/LinedList"/>
    <dgm:cxn modelId="{6F1888B9-79FE-446F-9D25-F155695C0FA3}" type="presParOf" srcId="{885A10C5-E9D1-4C88-899B-86A8BDFF734E}" destId="{4B38CD6C-DA82-48C4-8067-1A7F0DB625BF}" srcOrd="2" destOrd="0" presId="urn:microsoft.com/office/officeart/2008/layout/LinedList"/>
    <dgm:cxn modelId="{C2A1B62D-CAEA-4E27-8B02-B25A67DA614C}" type="presParOf" srcId="{68B93EC4-BA06-4C8D-AED4-9BB887FFF529}" destId="{8D360275-0296-4201-9138-E256299E47DE}" srcOrd="5" destOrd="0" presId="urn:microsoft.com/office/officeart/2008/layout/LinedList"/>
    <dgm:cxn modelId="{30D9E8DC-42A2-4DA9-B11D-E606AD2B7BC3}" type="presParOf" srcId="{68B93EC4-BA06-4C8D-AED4-9BB887FFF529}" destId="{FABCD2E3-A728-4F1A-88BA-5B46353ACCA2}" srcOrd="6" destOrd="0" presId="urn:microsoft.com/office/officeart/2008/layout/LinedList"/>
    <dgm:cxn modelId="{429E3471-2AFE-4803-B3BF-180C9B9B8A0C}" type="presParOf" srcId="{68B93EC4-BA06-4C8D-AED4-9BB887FFF529}" destId="{C2E744C0-92EF-4C5F-B031-262D343760FE}" srcOrd="7" destOrd="0" presId="urn:microsoft.com/office/officeart/2008/layout/LinedList"/>
    <dgm:cxn modelId="{ABE1D4DF-CCF5-43CB-ADC6-2EC363ACCE20}" type="presParOf" srcId="{C2E744C0-92EF-4C5F-B031-262D343760FE}" destId="{8A08491D-B71C-467D-A785-5A0127482FB1}" srcOrd="0" destOrd="0" presId="urn:microsoft.com/office/officeart/2008/layout/LinedList"/>
    <dgm:cxn modelId="{378266C4-0786-402B-96C5-9E73FD715F6B}" type="presParOf" srcId="{C2E744C0-92EF-4C5F-B031-262D343760FE}" destId="{30035009-7D10-4B8B-8FB7-3FFF9DCCC5C5}" srcOrd="1" destOrd="0" presId="urn:microsoft.com/office/officeart/2008/layout/LinedList"/>
    <dgm:cxn modelId="{13F895BC-4630-4926-8772-B3563B9A3C1D}" type="presParOf" srcId="{C2E744C0-92EF-4C5F-B031-262D343760FE}" destId="{C6807822-F2F1-4914-9D5C-20A9924760DD}" srcOrd="2" destOrd="0" presId="urn:microsoft.com/office/officeart/2008/layout/LinedList"/>
    <dgm:cxn modelId="{B94315B8-F581-4127-B18E-B474314C4D79}" type="presParOf" srcId="{68B93EC4-BA06-4C8D-AED4-9BB887FFF529}" destId="{D538E1B3-7D2C-48B5-9825-CE8913E9F769}" srcOrd="8" destOrd="0" presId="urn:microsoft.com/office/officeart/2008/layout/LinedList"/>
    <dgm:cxn modelId="{F5AA8C1E-A740-431E-8246-3513CAE615AD}" type="presParOf" srcId="{68B93EC4-BA06-4C8D-AED4-9BB887FFF529}" destId="{198E7FAE-A891-4ADB-A0A8-BB3E379619E9}" srcOrd="9" destOrd="0" presId="urn:microsoft.com/office/officeart/2008/layout/LinedList"/>
    <dgm:cxn modelId="{16448B27-4697-4C8B-8617-0A8E1E53656A}" type="presParOf" srcId="{68B93EC4-BA06-4C8D-AED4-9BB887FFF529}" destId="{315B4728-2030-4FB7-AE12-73651C8F07B5}" srcOrd="10" destOrd="0" presId="urn:microsoft.com/office/officeart/2008/layout/LinedList"/>
    <dgm:cxn modelId="{78B15EB0-46CF-4EA9-8099-4B00E45EEC24}" type="presParOf" srcId="{315B4728-2030-4FB7-AE12-73651C8F07B5}" destId="{D07D98CC-7239-4C41-96B5-4BE35C01AE8B}" srcOrd="0" destOrd="0" presId="urn:microsoft.com/office/officeart/2008/layout/LinedList"/>
    <dgm:cxn modelId="{DF6E622D-B9CB-405F-97B8-9B10103B1242}" type="presParOf" srcId="{315B4728-2030-4FB7-AE12-73651C8F07B5}" destId="{88542ADF-ABFB-4BE5-8812-34A54A03CA57}" srcOrd="1" destOrd="0" presId="urn:microsoft.com/office/officeart/2008/layout/LinedList"/>
    <dgm:cxn modelId="{46527087-AFD6-4249-AAFC-CBA4F10CA4A9}" type="presParOf" srcId="{315B4728-2030-4FB7-AE12-73651C8F07B5}" destId="{3222A417-332E-4954-A47E-B444A932B544}" srcOrd="2" destOrd="0" presId="urn:microsoft.com/office/officeart/2008/layout/LinedList"/>
    <dgm:cxn modelId="{0FBA197E-72EB-40B4-A30C-2606EC5A2CDA}" type="presParOf" srcId="{68B93EC4-BA06-4C8D-AED4-9BB887FFF529}" destId="{ED963E5E-5733-466B-84E9-F4ADC769CD28}" srcOrd="11" destOrd="0" presId="urn:microsoft.com/office/officeart/2008/layout/LinedList"/>
    <dgm:cxn modelId="{81E8065C-11FC-4D81-B438-7A02F086C5CB}" type="presParOf" srcId="{68B93EC4-BA06-4C8D-AED4-9BB887FFF529}" destId="{C1C9A7DE-C0E2-480F-88CF-1100B08514DF}" srcOrd="12" destOrd="0" presId="urn:microsoft.com/office/officeart/2008/layout/LinedList"/>
    <dgm:cxn modelId="{B80BEC6E-4F59-41A2-8DD7-7EA60CD86F0E}" type="presParOf" srcId="{68B93EC4-BA06-4C8D-AED4-9BB887FFF529}" destId="{42737933-715D-4F21-A00A-1DA4BA0C9400}" srcOrd="13" destOrd="0" presId="urn:microsoft.com/office/officeart/2008/layout/LinedList"/>
    <dgm:cxn modelId="{41B5063F-3986-4616-9285-4CC1FF83B4AF}" type="presParOf" srcId="{42737933-715D-4F21-A00A-1DA4BA0C9400}" destId="{9379A883-C81F-4BDE-BE50-FA5F70FDB63D}" srcOrd="0" destOrd="0" presId="urn:microsoft.com/office/officeart/2008/layout/LinedList"/>
    <dgm:cxn modelId="{15C82C7C-0A26-4478-865F-EA4A62844E74}" type="presParOf" srcId="{42737933-715D-4F21-A00A-1DA4BA0C9400}" destId="{3EF03C21-C011-4088-995E-F2F3794E2A2E}" srcOrd="1" destOrd="0" presId="urn:microsoft.com/office/officeart/2008/layout/LinedList"/>
    <dgm:cxn modelId="{1D0E6061-2B20-4220-B313-0EAB7B72FEFE}" type="presParOf" srcId="{42737933-715D-4F21-A00A-1DA4BA0C9400}" destId="{9EB08FC5-FD93-4404-955F-432F5463DDC5}" srcOrd="2" destOrd="0" presId="urn:microsoft.com/office/officeart/2008/layout/LinedList"/>
    <dgm:cxn modelId="{55E6826D-DB1E-402E-AAF5-F89D9C6C9B6E}" type="presParOf" srcId="{68B93EC4-BA06-4C8D-AED4-9BB887FFF529}" destId="{44FD584A-7489-4076-9B2C-5FFB5AA36E2D}" srcOrd="14" destOrd="0" presId="urn:microsoft.com/office/officeart/2008/layout/LinedList"/>
    <dgm:cxn modelId="{DC6482A8-E664-4131-9F24-257DA0F21DF3}" type="presParOf" srcId="{68B93EC4-BA06-4C8D-AED4-9BB887FFF529}" destId="{FDAC38B6-7DD5-4F8A-88EB-79BD488D3B80}"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6333C66-CC2A-46C6-9729-65AFBEAE5DD2}" type="doc">
      <dgm:prSet loTypeId="urn:microsoft.com/office/officeart/2005/8/layout/default#3" loCatId="list" qsTypeId="urn:microsoft.com/office/officeart/2005/8/quickstyle/simple1" qsCatId="simple" csTypeId="urn:microsoft.com/office/officeart/2005/8/colors/accent0_1" csCatId="mainScheme" phldr="1"/>
      <dgm:spPr/>
      <dgm:t>
        <a:bodyPr/>
        <a:lstStyle/>
        <a:p>
          <a:endParaRPr lang="es-419"/>
        </a:p>
      </dgm:t>
    </dgm:pt>
    <dgm:pt modelId="{7FA0FD50-7D80-42FB-85FF-A1898FDB10CE}">
      <dgm:prSet>
        <dgm:style>
          <a:lnRef idx="2">
            <a:schemeClr val="accent2"/>
          </a:lnRef>
          <a:fillRef idx="1">
            <a:schemeClr val="lt1"/>
          </a:fillRef>
          <a:effectRef idx="0">
            <a:schemeClr val="accent2"/>
          </a:effectRef>
          <a:fontRef idx="minor">
            <a:schemeClr val="dk1"/>
          </a:fontRef>
        </dgm:style>
      </dgm:prSet>
      <dgm:spPr/>
      <dgm:t>
        <a:bodyPr/>
        <a:lstStyle/>
        <a:p>
          <a:pPr algn="ctr" rtl="0"/>
          <a:r>
            <a:rPr lang="es-MX" b="1" dirty="0"/>
            <a:t>Analizar</a:t>
          </a:r>
          <a:r>
            <a:rPr lang="es-MX" dirty="0"/>
            <a:t> la documentación producida por las administraciones públicas en la actualidad, para </a:t>
          </a:r>
          <a:r>
            <a:rPr lang="es-MX" b="1" dirty="0"/>
            <a:t>encuadrar y valorar las series documentales</a:t>
          </a:r>
          <a:r>
            <a:rPr lang="es-MX" dirty="0"/>
            <a:t>, estudiando detalladamente los tipos de documentos.</a:t>
          </a:r>
          <a:endParaRPr lang="es-CR" dirty="0"/>
        </a:p>
      </dgm:t>
    </dgm:pt>
    <dgm:pt modelId="{DCF14E4D-7278-4E3B-A538-E8BD3C46E79E}" type="parTrans" cxnId="{3472D8F4-E865-4C94-AE83-5162D51B8983}">
      <dgm:prSet/>
      <dgm:spPr/>
      <dgm:t>
        <a:bodyPr/>
        <a:lstStyle/>
        <a:p>
          <a:endParaRPr lang="es-419"/>
        </a:p>
      </dgm:t>
    </dgm:pt>
    <dgm:pt modelId="{5C177FB3-5882-450C-B814-20552FC17951}" type="sibTrans" cxnId="{3472D8F4-E865-4C94-AE83-5162D51B8983}">
      <dgm:prSet/>
      <dgm:spPr/>
      <dgm:t>
        <a:bodyPr/>
        <a:lstStyle/>
        <a:p>
          <a:endParaRPr lang="es-419"/>
        </a:p>
      </dgm:t>
    </dgm:pt>
    <dgm:pt modelId="{A869BF7B-355C-47FF-B2B3-60CC53E3B116}">
      <dgm:prSet>
        <dgm:style>
          <a:lnRef idx="2">
            <a:schemeClr val="accent1"/>
          </a:lnRef>
          <a:fillRef idx="1">
            <a:schemeClr val="lt1"/>
          </a:fillRef>
          <a:effectRef idx="0">
            <a:schemeClr val="accent1"/>
          </a:effectRef>
          <a:fontRef idx="minor">
            <a:schemeClr val="dk1"/>
          </a:fontRef>
        </dgm:style>
      </dgm:prSet>
      <dgm:spPr/>
      <dgm:t>
        <a:bodyPr/>
        <a:lstStyle/>
        <a:p>
          <a:pPr rtl="0"/>
          <a:r>
            <a:rPr lang="es-MX" b="1" dirty="0"/>
            <a:t>Establecer</a:t>
          </a:r>
          <a:r>
            <a:rPr lang="es-MX" dirty="0"/>
            <a:t> los </a:t>
          </a:r>
          <a:r>
            <a:rPr lang="es-MX" b="1" dirty="0"/>
            <a:t>plazos</a:t>
          </a:r>
          <a:r>
            <a:rPr lang="es-MX" dirty="0"/>
            <a:t> de transferencia de los archivos de gestión  a los centrales.</a:t>
          </a:r>
          <a:endParaRPr lang="es-CR" dirty="0"/>
        </a:p>
      </dgm:t>
    </dgm:pt>
    <dgm:pt modelId="{61BBA84A-0917-4051-B8F1-EE6A88C5734C}" type="parTrans" cxnId="{B1F07617-13C7-4F22-8FCA-CF70E81EAB45}">
      <dgm:prSet/>
      <dgm:spPr/>
      <dgm:t>
        <a:bodyPr/>
        <a:lstStyle/>
        <a:p>
          <a:endParaRPr lang="es-419"/>
        </a:p>
      </dgm:t>
    </dgm:pt>
    <dgm:pt modelId="{DCD4D63E-F070-435D-9C0B-9E89A210AEA7}" type="sibTrans" cxnId="{B1F07617-13C7-4F22-8FCA-CF70E81EAB45}">
      <dgm:prSet/>
      <dgm:spPr/>
      <dgm:t>
        <a:bodyPr/>
        <a:lstStyle/>
        <a:p>
          <a:endParaRPr lang="es-419"/>
        </a:p>
      </dgm:t>
    </dgm:pt>
    <dgm:pt modelId="{44825677-5843-42D3-8084-2CED95AC5E09}" type="pres">
      <dgm:prSet presAssocID="{46333C66-CC2A-46C6-9729-65AFBEAE5DD2}" presName="diagram" presStyleCnt="0">
        <dgm:presLayoutVars>
          <dgm:dir/>
          <dgm:resizeHandles val="exact"/>
        </dgm:presLayoutVars>
      </dgm:prSet>
      <dgm:spPr/>
    </dgm:pt>
    <dgm:pt modelId="{3473F4A0-6228-4D9A-9229-8A15226C77E6}" type="pres">
      <dgm:prSet presAssocID="{7FA0FD50-7D80-42FB-85FF-A1898FDB10CE}" presName="node" presStyleLbl="node1" presStyleIdx="0" presStyleCnt="2" custScaleX="229007" custScaleY="259559" custLinFactNeighborX="-6280" custLinFactNeighborY="-6541">
        <dgm:presLayoutVars>
          <dgm:bulletEnabled val="1"/>
        </dgm:presLayoutVars>
      </dgm:prSet>
      <dgm:spPr/>
    </dgm:pt>
    <dgm:pt modelId="{FBA41442-EF85-4973-88B9-602247ACEB19}" type="pres">
      <dgm:prSet presAssocID="{5C177FB3-5882-450C-B814-20552FC17951}" presName="sibTrans" presStyleCnt="0"/>
      <dgm:spPr/>
    </dgm:pt>
    <dgm:pt modelId="{35C9188D-DA4B-4811-87CF-18B03CE18F61}" type="pres">
      <dgm:prSet presAssocID="{A869BF7B-355C-47FF-B2B3-60CC53E3B116}" presName="node" presStyleLbl="node1" presStyleIdx="1" presStyleCnt="2" custScaleY="271550">
        <dgm:presLayoutVars>
          <dgm:bulletEnabled val="1"/>
        </dgm:presLayoutVars>
      </dgm:prSet>
      <dgm:spPr/>
    </dgm:pt>
  </dgm:ptLst>
  <dgm:cxnLst>
    <dgm:cxn modelId="{B1F07617-13C7-4F22-8FCA-CF70E81EAB45}" srcId="{46333C66-CC2A-46C6-9729-65AFBEAE5DD2}" destId="{A869BF7B-355C-47FF-B2B3-60CC53E3B116}" srcOrd="1" destOrd="0" parTransId="{61BBA84A-0917-4051-B8F1-EE6A88C5734C}" sibTransId="{DCD4D63E-F070-435D-9C0B-9E89A210AEA7}"/>
    <dgm:cxn modelId="{95A8913E-981E-4286-8E00-07CA22E22FE7}" type="presOf" srcId="{A869BF7B-355C-47FF-B2B3-60CC53E3B116}" destId="{35C9188D-DA4B-4811-87CF-18B03CE18F61}" srcOrd="0" destOrd="0" presId="urn:microsoft.com/office/officeart/2005/8/layout/default#3"/>
    <dgm:cxn modelId="{DE9EE045-2702-4A2A-8FCF-8E5DF821BDD3}" type="presOf" srcId="{46333C66-CC2A-46C6-9729-65AFBEAE5DD2}" destId="{44825677-5843-42D3-8084-2CED95AC5E09}" srcOrd="0" destOrd="0" presId="urn:microsoft.com/office/officeart/2005/8/layout/default#3"/>
    <dgm:cxn modelId="{C0C02CB8-6D18-4C0B-A12B-894CE5B5FEEC}" type="presOf" srcId="{7FA0FD50-7D80-42FB-85FF-A1898FDB10CE}" destId="{3473F4A0-6228-4D9A-9229-8A15226C77E6}" srcOrd="0" destOrd="0" presId="urn:microsoft.com/office/officeart/2005/8/layout/default#3"/>
    <dgm:cxn modelId="{3472D8F4-E865-4C94-AE83-5162D51B8983}" srcId="{46333C66-CC2A-46C6-9729-65AFBEAE5DD2}" destId="{7FA0FD50-7D80-42FB-85FF-A1898FDB10CE}" srcOrd="0" destOrd="0" parTransId="{DCF14E4D-7278-4E3B-A538-E8BD3C46E79E}" sibTransId="{5C177FB3-5882-450C-B814-20552FC17951}"/>
    <dgm:cxn modelId="{5E5106F4-2078-4C1C-962D-AA9452005D8F}" type="presParOf" srcId="{44825677-5843-42D3-8084-2CED95AC5E09}" destId="{3473F4A0-6228-4D9A-9229-8A15226C77E6}" srcOrd="0" destOrd="0" presId="urn:microsoft.com/office/officeart/2005/8/layout/default#3"/>
    <dgm:cxn modelId="{812A6237-BAEF-400F-BCEB-D3EDCE0F4204}" type="presParOf" srcId="{44825677-5843-42D3-8084-2CED95AC5E09}" destId="{FBA41442-EF85-4973-88B9-602247ACEB19}" srcOrd="1" destOrd="0" presId="urn:microsoft.com/office/officeart/2005/8/layout/default#3"/>
    <dgm:cxn modelId="{012D73B4-6945-436D-98B6-596EE34972EA}" type="presParOf" srcId="{44825677-5843-42D3-8084-2CED95AC5E09}" destId="{35C9188D-DA4B-4811-87CF-18B03CE18F61}" srcOrd="2" destOrd="0" presId="urn:microsoft.com/office/officeart/2005/8/layout/defaul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5FA5B95-6BF8-4C89-A911-8E7A144876C1}" type="doc">
      <dgm:prSet loTypeId="urn:microsoft.com/office/officeart/2005/8/layout/default#4" loCatId="list" qsTypeId="urn:microsoft.com/office/officeart/2005/8/quickstyle/simple1" qsCatId="simple" csTypeId="urn:microsoft.com/office/officeart/2005/8/colors/accent0_1" csCatId="mainScheme" phldr="1"/>
      <dgm:spPr/>
      <dgm:t>
        <a:bodyPr/>
        <a:lstStyle/>
        <a:p>
          <a:endParaRPr lang="es-419"/>
        </a:p>
      </dgm:t>
    </dgm:pt>
    <dgm:pt modelId="{D45E1EB1-3938-439C-A12A-0CFD521E68F0}">
      <dgm:prSet>
        <dgm:style>
          <a:lnRef idx="2">
            <a:schemeClr val="accent1"/>
          </a:lnRef>
          <a:fillRef idx="1">
            <a:schemeClr val="lt1"/>
          </a:fillRef>
          <a:effectRef idx="0">
            <a:schemeClr val="accent1"/>
          </a:effectRef>
          <a:fontRef idx="minor">
            <a:schemeClr val="dk1"/>
          </a:fontRef>
        </dgm:style>
      </dgm:prSet>
      <dgm:spPr/>
      <dgm:t>
        <a:bodyPr/>
        <a:lstStyle/>
        <a:p>
          <a:pPr rtl="0"/>
          <a:r>
            <a:rPr lang="es-MX" b="1" dirty="0"/>
            <a:t>Establecer los plazos de selección y eliminación</a:t>
          </a:r>
          <a:r>
            <a:rPr lang="es-MX" dirty="0"/>
            <a:t> de aquellos documentos que no sean  de conservación permanente.</a:t>
          </a:r>
          <a:endParaRPr lang="es-CR" dirty="0"/>
        </a:p>
      </dgm:t>
    </dgm:pt>
    <dgm:pt modelId="{4944CC57-B7EF-4BBA-A4E1-35365329243F}" type="parTrans" cxnId="{F32360AE-211A-4E76-9508-88E47490D5BC}">
      <dgm:prSet/>
      <dgm:spPr/>
      <dgm:t>
        <a:bodyPr/>
        <a:lstStyle/>
        <a:p>
          <a:endParaRPr lang="es-419"/>
        </a:p>
      </dgm:t>
    </dgm:pt>
    <dgm:pt modelId="{26EFAFA1-9712-459E-A65F-0961686AA837}" type="sibTrans" cxnId="{F32360AE-211A-4E76-9508-88E47490D5BC}">
      <dgm:prSet/>
      <dgm:spPr/>
      <dgm:t>
        <a:bodyPr/>
        <a:lstStyle/>
        <a:p>
          <a:endParaRPr lang="es-419"/>
        </a:p>
      </dgm:t>
    </dgm:pt>
    <dgm:pt modelId="{E3D012C9-09A0-4875-B87C-1A0806457235}">
      <dgm:prSet>
        <dgm:style>
          <a:lnRef idx="2">
            <a:schemeClr val="accent2"/>
          </a:lnRef>
          <a:fillRef idx="1">
            <a:schemeClr val="lt1"/>
          </a:fillRef>
          <a:effectRef idx="0">
            <a:schemeClr val="accent2"/>
          </a:effectRef>
          <a:fontRef idx="minor">
            <a:schemeClr val="dk1"/>
          </a:fontRef>
        </dgm:style>
      </dgm:prSet>
      <dgm:spPr/>
      <dgm:t>
        <a:bodyPr/>
        <a:lstStyle/>
        <a:p>
          <a:pPr rtl="0"/>
          <a:r>
            <a:rPr lang="es-MX" b="1" dirty="0"/>
            <a:t>Establecer los plazos de acceso restringido </a:t>
          </a:r>
          <a:r>
            <a:rPr lang="es-MX" dirty="0"/>
            <a:t>para los documentos sensibles y los plazos generales para los documentos de libre acceso.  </a:t>
          </a:r>
          <a:endParaRPr lang="es-CR" dirty="0"/>
        </a:p>
      </dgm:t>
    </dgm:pt>
    <dgm:pt modelId="{5144BA1D-5A8D-456E-92AF-0CF1991A4D09}" type="parTrans" cxnId="{1A5A94AD-9BA9-434A-A49C-CFA91079A19E}">
      <dgm:prSet/>
      <dgm:spPr/>
      <dgm:t>
        <a:bodyPr/>
        <a:lstStyle/>
        <a:p>
          <a:endParaRPr lang="es-419"/>
        </a:p>
      </dgm:t>
    </dgm:pt>
    <dgm:pt modelId="{5FA0F316-D83E-4A4A-A325-4CFBEA84DD09}" type="sibTrans" cxnId="{1A5A94AD-9BA9-434A-A49C-CFA91079A19E}">
      <dgm:prSet/>
      <dgm:spPr/>
      <dgm:t>
        <a:bodyPr/>
        <a:lstStyle/>
        <a:p>
          <a:endParaRPr lang="es-419"/>
        </a:p>
      </dgm:t>
    </dgm:pt>
    <dgm:pt modelId="{852D72FD-9DF9-4875-AE74-C40D10825CC0}" type="pres">
      <dgm:prSet presAssocID="{A5FA5B95-6BF8-4C89-A911-8E7A144876C1}" presName="diagram" presStyleCnt="0">
        <dgm:presLayoutVars>
          <dgm:dir/>
          <dgm:resizeHandles val="exact"/>
        </dgm:presLayoutVars>
      </dgm:prSet>
      <dgm:spPr/>
    </dgm:pt>
    <dgm:pt modelId="{E792FF14-8EA6-46E2-BD24-1E1DB9B7421A}" type="pres">
      <dgm:prSet presAssocID="{D45E1EB1-3938-439C-A12A-0CFD521E68F0}" presName="node" presStyleLbl="node1" presStyleIdx="0" presStyleCnt="2" custScaleY="157878">
        <dgm:presLayoutVars>
          <dgm:bulletEnabled val="1"/>
        </dgm:presLayoutVars>
      </dgm:prSet>
      <dgm:spPr/>
    </dgm:pt>
    <dgm:pt modelId="{1B195494-B9FB-40CB-8078-6AAF1A47D848}" type="pres">
      <dgm:prSet presAssocID="{26EFAFA1-9712-459E-A65F-0961686AA837}" presName="sibTrans" presStyleCnt="0"/>
      <dgm:spPr/>
    </dgm:pt>
    <dgm:pt modelId="{29770767-1181-4B4D-A542-CE605BFF9174}" type="pres">
      <dgm:prSet presAssocID="{E3D012C9-09A0-4875-B87C-1A0806457235}" presName="node" presStyleLbl="node1" presStyleIdx="1" presStyleCnt="2" custScaleY="157132">
        <dgm:presLayoutVars>
          <dgm:bulletEnabled val="1"/>
        </dgm:presLayoutVars>
      </dgm:prSet>
      <dgm:spPr/>
    </dgm:pt>
  </dgm:ptLst>
  <dgm:cxnLst>
    <dgm:cxn modelId="{6C50BE08-CC66-43D1-8C58-90F0092F061A}" type="presOf" srcId="{D45E1EB1-3938-439C-A12A-0CFD521E68F0}" destId="{E792FF14-8EA6-46E2-BD24-1E1DB9B7421A}" srcOrd="0" destOrd="0" presId="urn:microsoft.com/office/officeart/2005/8/layout/default#4"/>
    <dgm:cxn modelId="{07E0357F-B9B5-4308-BFEE-C26A81360E51}" type="presOf" srcId="{E3D012C9-09A0-4875-B87C-1A0806457235}" destId="{29770767-1181-4B4D-A542-CE605BFF9174}" srcOrd="0" destOrd="0" presId="urn:microsoft.com/office/officeart/2005/8/layout/default#4"/>
    <dgm:cxn modelId="{1A5A94AD-9BA9-434A-A49C-CFA91079A19E}" srcId="{A5FA5B95-6BF8-4C89-A911-8E7A144876C1}" destId="{E3D012C9-09A0-4875-B87C-1A0806457235}" srcOrd="1" destOrd="0" parTransId="{5144BA1D-5A8D-456E-92AF-0CF1991A4D09}" sibTransId="{5FA0F316-D83E-4A4A-A325-4CFBEA84DD09}"/>
    <dgm:cxn modelId="{F32360AE-211A-4E76-9508-88E47490D5BC}" srcId="{A5FA5B95-6BF8-4C89-A911-8E7A144876C1}" destId="{D45E1EB1-3938-439C-A12A-0CFD521E68F0}" srcOrd="0" destOrd="0" parTransId="{4944CC57-B7EF-4BBA-A4E1-35365329243F}" sibTransId="{26EFAFA1-9712-459E-A65F-0961686AA837}"/>
    <dgm:cxn modelId="{9BEB69EC-78A1-4FCA-93C7-ECB2391DDEE8}" type="presOf" srcId="{A5FA5B95-6BF8-4C89-A911-8E7A144876C1}" destId="{852D72FD-9DF9-4875-AE74-C40D10825CC0}" srcOrd="0" destOrd="0" presId="urn:microsoft.com/office/officeart/2005/8/layout/default#4"/>
    <dgm:cxn modelId="{C895C47A-EC33-45FD-97AA-F35D95BF4723}" type="presParOf" srcId="{852D72FD-9DF9-4875-AE74-C40D10825CC0}" destId="{E792FF14-8EA6-46E2-BD24-1E1DB9B7421A}" srcOrd="0" destOrd="0" presId="urn:microsoft.com/office/officeart/2005/8/layout/default#4"/>
    <dgm:cxn modelId="{B0A4EF07-6FAC-49F0-888C-EC36E0F0FB4B}" type="presParOf" srcId="{852D72FD-9DF9-4875-AE74-C40D10825CC0}" destId="{1B195494-B9FB-40CB-8078-6AAF1A47D848}" srcOrd="1" destOrd="0" presId="urn:microsoft.com/office/officeart/2005/8/layout/default#4"/>
    <dgm:cxn modelId="{B6AA8A31-0577-4991-A06E-A97E6F7616E3}" type="presParOf" srcId="{852D72FD-9DF9-4875-AE74-C40D10825CC0}" destId="{29770767-1181-4B4D-A542-CE605BFF9174}" srcOrd="2" destOrd="0" presId="urn:microsoft.com/office/officeart/2005/8/layout/defaul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B2975FC-5904-4958-AE34-8CFD058B0E52}" type="doc">
      <dgm:prSet loTypeId="urn:microsoft.com/office/officeart/2005/8/layout/default#5" loCatId="list" qsTypeId="urn:microsoft.com/office/officeart/2005/8/quickstyle/simple1" qsCatId="simple" csTypeId="urn:microsoft.com/office/officeart/2005/8/colors/accent0_1" csCatId="mainScheme" phldr="1"/>
      <dgm:spPr/>
      <dgm:t>
        <a:bodyPr/>
        <a:lstStyle/>
        <a:p>
          <a:endParaRPr lang="es-419"/>
        </a:p>
      </dgm:t>
    </dgm:pt>
    <dgm:pt modelId="{841A0EF2-90A4-4750-B3C1-C3823BF00E98}">
      <dgm:prSet custT="1">
        <dgm:style>
          <a:lnRef idx="2">
            <a:schemeClr val="accent1"/>
          </a:lnRef>
          <a:fillRef idx="1">
            <a:schemeClr val="lt1"/>
          </a:fillRef>
          <a:effectRef idx="0">
            <a:schemeClr val="accent1"/>
          </a:effectRef>
          <a:fontRef idx="minor">
            <a:schemeClr val="dk1"/>
          </a:fontRef>
        </dgm:style>
      </dgm:prSet>
      <dgm:spPr/>
      <dgm:t>
        <a:bodyPr/>
        <a:lstStyle/>
        <a:p>
          <a:pPr rtl="0"/>
          <a:r>
            <a:rPr lang="es-MX" sz="3200" b="1" dirty="0"/>
            <a:t>Elaborar las instrucciones </a:t>
          </a:r>
          <a:r>
            <a:rPr lang="es-MX" sz="3200" dirty="0"/>
            <a:t>necesarias para asegurar la colaboración  de los productores de la documentación.</a:t>
          </a:r>
          <a:endParaRPr lang="es-CR" sz="3200" dirty="0"/>
        </a:p>
      </dgm:t>
    </dgm:pt>
    <dgm:pt modelId="{F4D5CDC8-0A88-47A8-976E-249CBB87603B}" type="parTrans" cxnId="{DC833580-A46F-4232-B646-257A4D7B5161}">
      <dgm:prSet/>
      <dgm:spPr/>
      <dgm:t>
        <a:bodyPr/>
        <a:lstStyle/>
        <a:p>
          <a:endParaRPr lang="es-419"/>
        </a:p>
      </dgm:t>
    </dgm:pt>
    <dgm:pt modelId="{01E0816B-C836-4EC9-BE0A-CC6B5D2EBFC3}" type="sibTrans" cxnId="{DC833580-A46F-4232-B646-257A4D7B5161}">
      <dgm:prSet/>
      <dgm:spPr/>
      <dgm:t>
        <a:bodyPr/>
        <a:lstStyle/>
        <a:p>
          <a:endParaRPr lang="es-419"/>
        </a:p>
      </dgm:t>
    </dgm:pt>
    <dgm:pt modelId="{B711D0F7-9B75-4206-B864-8CB245F8878F}">
      <dgm:prSet custT="1">
        <dgm:style>
          <a:lnRef idx="2">
            <a:schemeClr val="accent2"/>
          </a:lnRef>
          <a:fillRef idx="1">
            <a:schemeClr val="lt1"/>
          </a:fillRef>
          <a:effectRef idx="0">
            <a:schemeClr val="accent2"/>
          </a:effectRef>
          <a:fontRef idx="minor">
            <a:schemeClr val="dk1"/>
          </a:fontRef>
        </dgm:style>
      </dgm:prSet>
      <dgm:spPr/>
      <dgm:t>
        <a:bodyPr/>
        <a:lstStyle/>
        <a:p>
          <a:pPr rtl="0"/>
          <a:r>
            <a:rPr lang="es-MX" sz="3200" b="1" dirty="0"/>
            <a:t>Detectar donde existen series duplicadas </a:t>
          </a:r>
          <a:r>
            <a:rPr lang="es-MX" sz="3200" dirty="0"/>
            <a:t>y las unidades administrativas en las que las conservan.</a:t>
          </a:r>
          <a:endParaRPr lang="es-CR" sz="3200" dirty="0"/>
        </a:p>
      </dgm:t>
    </dgm:pt>
    <dgm:pt modelId="{0BFDA7E9-80A5-4401-B91E-4BDF50C935E4}" type="parTrans" cxnId="{030953AC-FF70-4E07-BD7D-30F27EB50675}">
      <dgm:prSet/>
      <dgm:spPr/>
      <dgm:t>
        <a:bodyPr/>
        <a:lstStyle/>
        <a:p>
          <a:endParaRPr lang="es-419"/>
        </a:p>
      </dgm:t>
    </dgm:pt>
    <dgm:pt modelId="{308527F0-01DC-4ACA-9126-57FD4EC5D055}" type="sibTrans" cxnId="{030953AC-FF70-4E07-BD7D-30F27EB50675}">
      <dgm:prSet/>
      <dgm:spPr/>
      <dgm:t>
        <a:bodyPr/>
        <a:lstStyle/>
        <a:p>
          <a:endParaRPr lang="es-419"/>
        </a:p>
      </dgm:t>
    </dgm:pt>
    <dgm:pt modelId="{21161806-DD67-47B9-AE2D-1B47F84197D5}" type="pres">
      <dgm:prSet presAssocID="{AB2975FC-5904-4958-AE34-8CFD058B0E52}" presName="diagram" presStyleCnt="0">
        <dgm:presLayoutVars>
          <dgm:dir/>
          <dgm:resizeHandles val="exact"/>
        </dgm:presLayoutVars>
      </dgm:prSet>
      <dgm:spPr/>
    </dgm:pt>
    <dgm:pt modelId="{BC85020C-909C-4895-A776-31F2344BC36C}" type="pres">
      <dgm:prSet presAssocID="{841A0EF2-90A4-4750-B3C1-C3823BF00E98}" presName="node" presStyleLbl="node1" presStyleIdx="0" presStyleCnt="2" custScaleY="163848">
        <dgm:presLayoutVars>
          <dgm:bulletEnabled val="1"/>
        </dgm:presLayoutVars>
      </dgm:prSet>
      <dgm:spPr/>
    </dgm:pt>
    <dgm:pt modelId="{93F05E23-D463-4B87-8107-76CE2960ABBC}" type="pres">
      <dgm:prSet presAssocID="{01E0816B-C836-4EC9-BE0A-CC6B5D2EBFC3}" presName="sibTrans" presStyleCnt="0"/>
      <dgm:spPr/>
    </dgm:pt>
    <dgm:pt modelId="{448EDBC1-2EF1-4E5F-A443-99D6939CD04B}" type="pres">
      <dgm:prSet presAssocID="{B711D0F7-9B75-4206-B864-8CB245F8878F}" presName="node" presStyleLbl="node1" presStyleIdx="1" presStyleCnt="2" custScaleY="159371">
        <dgm:presLayoutVars>
          <dgm:bulletEnabled val="1"/>
        </dgm:presLayoutVars>
      </dgm:prSet>
      <dgm:spPr/>
    </dgm:pt>
  </dgm:ptLst>
  <dgm:cxnLst>
    <dgm:cxn modelId="{56CDD56C-5A72-425C-BF5C-20F47044DC5F}" type="presOf" srcId="{AB2975FC-5904-4958-AE34-8CFD058B0E52}" destId="{21161806-DD67-47B9-AE2D-1B47F84197D5}" srcOrd="0" destOrd="0" presId="urn:microsoft.com/office/officeart/2005/8/layout/default#5"/>
    <dgm:cxn modelId="{068EFE55-B3DC-4FF6-9916-2F02311EACAC}" type="presOf" srcId="{841A0EF2-90A4-4750-B3C1-C3823BF00E98}" destId="{BC85020C-909C-4895-A776-31F2344BC36C}" srcOrd="0" destOrd="0" presId="urn:microsoft.com/office/officeart/2005/8/layout/default#5"/>
    <dgm:cxn modelId="{DC833580-A46F-4232-B646-257A4D7B5161}" srcId="{AB2975FC-5904-4958-AE34-8CFD058B0E52}" destId="{841A0EF2-90A4-4750-B3C1-C3823BF00E98}" srcOrd="0" destOrd="0" parTransId="{F4D5CDC8-0A88-47A8-976E-249CBB87603B}" sibTransId="{01E0816B-C836-4EC9-BE0A-CC6B5D2EBFC3}"/>
    <dgm:cxn modelId="{030953AC-FF70-4E07-BD7D-30F27EB50675}" srcId="{AB2975FC-5904-4958-AE34-8CFD058B0E52}" destId="{B711D0F7-9B75-4206-B864-8CB245F8878F}" srcOrd="1" destOrd="0" parTransId="{0BFDA7E9-80A5-4401-B91E-4BDF50C935E4}" sibTransId="{308527F0-01DC-4ACA-9126-57FD4EC5D055}"/>
    <dgm:cxn modelId="{CDE208F0-DE12-4CFC-B2CB-D8D08A7E0E5F}" type="presOf" srcId="{B711D0F7-9B75-4206-B864-8CB245F8878F}" destId="{448EDBC1-2EF1-4E5F-A443-99D6939CD04B}" srcOrd="0" destOrd="0" presId="urn:microsoft.com/office/officeart/2005/8/layout/default#5"/>
    <dgm:cxn modelId="{A78F95DB-9A95-4AC0-8080-57B71CD7CFEB}" type="presParOf" srcId="{21161806-DD67-47B9-AE2D-1B47F84197D5}" destId="{BC85020C-909C-4895-A776-31F2344BC36C}" srcOrd="0" destOrd="0" presId="urn:microsoft.com/office/officeart/2005/8/layout/default#5"/>
    <dgm:cxn modelId="{90F63C32-E52A-4A5B-9A5B-7F4798CD406D}" type="presParOf" srcId="{21161806-DD67-47B9-AE2D-1B47F84197D5}" destId="{93F05E23-D463-4B87-8107-76CE2960ABBC}" srcOrd="1" destOrd="0" presId="urn:microsoft.com/office/officeart/2005/8/layout/default#5"/>
    <dgm:cxn modelId="{9642672C-64F1-4EF9-A6D4-91C4DB16384E}" type="presParOf" srcId="{21161806-DD67-47B9-AE2D-1B47F84197D5}" destId="{448EDBC1-2EF1-4E5F-A443-99D6939CD04B}" srcOrd="2" destOrd="0" presId="urn:microsoft.com/office/officeart/2005/8/layout/defaul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ED34798-ADA5-4CC2-BCA4-F79895DA4BEF}" type="doc">
      <dgm:prSet loTypeId="urn:microsoft.com/office/officeart/2005/8/layout/orgChart1" loCatId="hierarchy" qsTypeId="urn:microsoft.com/office/officeart/2005/8/quickstyle/simple4" qsCatId="simple" csTypeId="urn:microsoft.com/office/officeart/2005/8/colors/accent1_1" csCatId="accent1" phldr="1"/>
      <dgm:spPr/>
      <dgm:t>
        <a:bodyPr/>
        <a:lstStyle/>
        <a:p>
          <a:endParaRPr lang="es-CR"/>
        </a:p>
      </dgm:t>
    </dgm:pt>
    <dgm:pt modelId="{F240732C-1293-4347-8A3C-05E11BAC26C7}">
      <dgm:prSet/>
      <dgm:spPr/>
      <dgm:t>
        <a:bodyPr/>
        <a:lstStyle/>
        <a:p>
          <a:pPr rtl="0"/>
          <a:r>
            <a:rPr lang="es-ES_tradnl" dirty="0"/>
            <a:t>Administrativos</a:t>
          </a:r>
          <a:endParaRPr lang="es-CR" dirty="0"/>
        </a:p>
      </dgm:t>
    </dgm:pt>
    <dgm:pt modelId="{0479BB26-6276-4BA1-89FD-9099F3721554}" type="parTrans" cxnId="{BE73D39C-9FB3-4528-99BC-1ED45E430CF4}">
      <dgm:prSet/>
      <dgm:spPr/>
      <dgm:t>
        <a:bodyPr/>
        <a:lstStyle/>
        <a:p>
          <a:endParaRPr lang="es-CR">
            <a:solidFill>
              <a:srgbClr val="25B9CD"/>
            </a:solidFill>
          </a:endParaRPr>
        </a:p>
      </dgm:t>
    </dgm:pt>
    <dgm:pt modelId="{4DFFF7F9-A987-48A5-9826-D7B7214BC820}" type="sibTrans" cxnId="{BE73D39C-9FB3-4528-99BC-1ED45E430CF4}">
      <dgm:prSet/>
      <dgm:spPr/>
      <dgm:t>
        <a:bodyPr/>
        <a:lstStyle/>
        <a:p>
          <a:endParaRPr lang="es-CR">
            <a:solidFill>
              <a:srgbClr val="25B9CD"/>
            </a:solidFill>
          </a:endParaRPr>
        </a:p>
      </dgm:t>
    </dgm:pt>
    <dgm:pt modelId="{4C26BFD2-8BE6-458E-A1A7-887A5F1FA60C}">
      <dgm:prSet/>
      <dgm:spPr/>
      <dgm:t>
        <a:bodyPr/>
        <a:lstStyle/>
        <a:p>
          <a:pPr rtl="0"/>
          <a:r>
            <a:rPr lang="es-ES_tradnl"/>
            <a:t>Personales</a:t>
          </a:r>
          <a:endParaRPr lang="es-CR"/>
        </a:p>
      </dgm:t>
    </dgm:pt>
    <dgm:pt modelId="{4F99DA0E-4197-46A9-AA27-5D36BA555090}" type="parTrans" cxnId="{E214F43C-9311-4B36-B366-F2C762534EC0}">
      <dgm:prSet/>
      <dgm:spPr/>
      <dgm:t>
        <a:bodyPr/>
        <a:lstStyle/>
        <a:p>
          <a:endParaRPr lang="es-CR">
            <a:solidFill>
              <a:srgbClr val="25B9CD"/>
            </a:solidFill>
          </a:endParaRPr>
        </a:p>
      </dgm:t>
    </dgm:pt>
    <dgm:pt modelId="{51B8C9DC-ADCA-4888-975F-3B060586EA77}" type="sibTrans" cxnId="{E214F43C-9311-4B36-B366-F2C762534EC0}">
      <dgm:prSet/>
      <dgm:spPr/>
      <dgm:t>
        <a:bodyPr/>
        <a:lstStyle/>
        <a:p>
          <a:endParaRPr lang="es-CR">
            <a:solidFill>
              <a:srgbClr val="25B9CD"/>
            </a:solidFill>
          </a:endParaRPr>
        </a:p>
      </dgm:t>
    </dgm:pt>
    <dgm:pt modelId="{9CC39E00-372D-469C-9353-E36DB8801D77}">
      <dgm:prSet/>
      <dgm:spPr/>
      <dgm:t>
        <a:bodyPr/>
        <a:lstStyle/>
        <a:p>
          <a:pPr rtl="0"/>
          <a:r>
            <a:rPr lang="es-ES_tradnl"/>
            <a:t>Contables</a:t>
          </a:r>
          <a:endParaRPr lang="es-CR"/>
        </a:p>
      </dgm:t>
    </dgm:pt>
    <dgm:pt modelId="{CBC0DF16-EC1F-4A46-9A0C-0690476F7B2B}" type="parTrans" cxnId="{ED1D3C01-02F8-448E-B963-6C02A69C2E86}">
      <dgm:prSet/>
      <dgm:spPr/>
      <dgm:t>
        <a:bodyPr/>
        <a:lstStyle/>
        <a:p>
          <a:endParaRPr lang="es-CR">
            <a:solidFill>
              <a:srgbClr val="25B9CD"/>
            </a:solidFill>
          </a:endParaRPr>
        </a:p>
      </dgm:t>
    </dgm:pt>
    <dgm:pt modelId="{041156F6-CD18-45FF-AF79-9EF59D99F1DD}" type="sibTrans" cxnId="{ED1D3C01-02F8-448E-B963-6C02A69C2E86}">
      <dgm:prSet/>
      <dgm:spPr/>
      <dgm:t>
        <a:bodyPr/>
        <a:lstStyle/>
        <a:p>
          <a:endParaRPr lang="es-CR">
            <a:solidFill>
              <a:srgbClr val="25B9CD"/>
            </a:solidFill>
          </a:endParaRPr>
        </a:p>
      </dgm:t>
    </dgm:pt>
    <dgm:pt modelId="{261142BD-E569-4E77-A964-E828AC3CE802}">
      <dgm:prSet/>
      <dgm:spPr/>
      <dgm:t>
        <a:bodyPr/>
        <a:lstStyle/>
        <a:p>
          <a:pPr rtl="0"/>
          <a:r>
            <a:rPr lang="es-ES_tradnl"/>
            <a:t>Jurídicos</a:t>
          </a:r>
          <a:endParaRPr lang="es-CR"/>
        </a:p>
      </dgm:t>
    </dgm:pt>
    <dgm:pt modelId="{7254A3C9-CA6B-485B-A92D-AB89786BAB01}" type="parTrans" cxnId="{E6EB39D4-69AE-49E0-9DD5-D961B3D2A857}">
      <dgm:prSet/>
      <dgm:spPr/>
      <dgm:t>
        <a:bodyPr/>
        <a:lstStyle/>
        <a:p>
          <a:endParaRPr lang="es-CR">
            <a:solidFill>
              <a:srgbClr val="25B9CD"/>
            </a:solidFill>
          </a:endParaRPr>
        </a:p>
      </dgm:t>
    </dgm:pt>
    <dgm:pt modelId="{07E9B378-F184-4D6F-BA59-480DA08A00FC}" type="sibTrans" cxnId="{E6EB39D4-69AE-49E0-9DD5-D961B3D2A857}">
      <dgm:prSet/>
      <dgm:spPr/>
      <dgm:t>
        <a:bodyPr/>
        <a:lstStyle/>
        <a:p>
          <a:endParaRPr lang="es-CR">
            <a:solidFill>
              <a:srgbClr val="25B9CD"/>
            </a:solidFill>
          </a:endParaRPr>
        </a:p>
      </dgm:t>
    </dgm:pt>
    <dgm:pt modelId="{15CBEAA6-6143-456C-A642-75B5743F70DB}">
      <dgm:prSet/>
      <dgm:spPr/>
      <dgm:t>
        <a:bodyPr/>
        <a:lstStyle/>
        <a:p>
          <a:pPr rtl="0"/>
          <a:r>
            <a:rPr lang="es-ES_tradnl"/>
            <a:t>Eclesiásticos</a:t>
          </a:r>
          <a:endParaRPr lang="es-CR"/>
        </a:p>
      </dgm:t>
    </dgm:pt>
    <dgm:pt modelId="{74B17A2E-BD87-4EEE-A7A9-DE86ECEB83A8}" type="parTrans" cxnId="{BD9E7A99-484A-4ABF-920D-7343821948B0}">
      <dgm:prSet/>
      <dgm:spPr/>
      <dgm:t>
        <a:bodyPr/>
        <a:lstStyle/>
        <a:p>
          <a:endParaRPr lang="es-CR">
            <a:solidFill>
              <a:srgbClr val="25B9CD"/>
            </a:solidFill>
          </a:endParaRPr>
        </a:p>
      </dgm:t>
    </dgm:pt>
    <dgm:pt modelId="{33EA386E-A686-44C1-B7B4-91432EF39263}" type="sibTrans" cxnId="{BD9E7A99-484A-4ABF-920D-7343821948B0}">
      <dgm:prSet/>
      <dgm:spPr/>
      <dgm:t>
        <a:bodyPr/>
        <a:lstStyle/>
        <a:p>
          <a:endParaRPr lang="es-CR">
            <a:solidFill>
              <a:srgbClr val="25B9CD"/>
            </a:solidFill>
          </a:endParaRPr>
        </a:p>
      </dgm:t>
    </dgm:pt>
    <dgm:pt modelId="{528DE1D6-F27A-4BFE-B0AF-443E9294C5AB}">
      <dgm:prSet/>
      <dgm:spPr/>
      <dgm:t>
        <a:bodyPr/>
        <a:lstStyle/>
        <a:p>
          <a:pPr rtl="0"/>
          <a:r>
            <a:rPr lang="es-ES_tradnl"/>
            <a:t>Técnicos</a:t>
          </a:r>
          <a:endParaRPr lang="es-CR"/>
        </a:p>
      </dgm:t>
    </dgm:pt>
    <dgm:pt modelId="{B2027EC1-8409-4128-8F00-3CA1E379A1D5}" type="parTrans" cxnId="{BF7A01D8-9709-4AB3-B138-3F2A389E51C0}">
      <dgm:prSet/>
      <dgm:spPr/>
      <dgm:t>
        <a:bodyPr/>
        <a:lstStyle/>
        <a:p>
          <a:endParaRPr lang="es-CR">
            <a:solidFill>
              <a:srgbClr val="25B9CD"/>
            </a:solidFill>
          </a:endParaRPr>
        </a:p>
      </dgm:t>
    </dgm:pt>
    <dgm:pt modelId="{206FAC7E-02D0-41CF-ADAD-D87AD6ADDCE4}" type="sibTrans" cxnId="{BF7A01D8-9709-4AB3-B138-3F2A389E51C0}">
      <dgm:prSet/>
      <dgm:spPr/>
      <dgm:t>
        <a:bodyPr/>
        <a:lstStyle/>
        <a:p>
          <a:endParaRPr lang="es-CR">
            <a:solidFill>
              <a:srgbClr val="25B9CD"/>
            </a:solidFill>
          </a:endParaRPr>
        </a:p>
      </dgm:t>
    </dgm:pt>
    <dgm:pt modelId="{60480965-B1ED-477F-9635-CFB19860BD44}">
      <dgm:prSet/>
      <dgm:spPr/>
      <dgm:t>
        <a:bodyPr/>
        <a:lstStyle/>
        <a:p>
          <a:pPr rtl="0"/>
          <a:r>
            <a:rPr lang="es-CR"/>
            <a:t>Tipología documental</a:t>
          </a:r>
        </a:p>
      </dgm:t>
    </dgm:pt>
    <dgm:pt modelId="{676B7F22-59D3-4D7B-8E15-BF3C0E5C1333}" type="parTrans" cxnId="{14DD8F8B-F749-4D5B-9C4F-6F16A36DD3F7}">
      <dgm:prSet/>
      <dgm:spPr/>
      <dgm:t>
        <a:bodyPr/>
        <a:lstStyle/>
        <a:p>
          <a:endParaRPr lang="es-CR"/>
        </a:p>
      </dgm:t>
    </dgm:pt>
    <dgm:pt modelId="{9DC45B57-681B-4510-9A24-6909F35B2795}" type="sibTrans" cxnId="{14DD8F8B-F749-4D5B-9C4F-6F16A36DD3F7}">
      <dgm:prSet/>
      <dgm:spPr/>
      <dgm:t>
        <a:bodyPr/>
        <a:lstStyle/>
        <a:p>
          <a:endParaRPr lang="es-CR"/>
        </a:p>
      </dgm:t>
    </dgm:pt>
    <dgm:pt modelId="{226A24B1-A63F-4BCF-ABF6-5CA8093EAB79}" type="pres">
      <dgm:prSet presAssocID="{DED34798-ADA5-4CC2-BCA4-F79895DA4BEF}" presName="hierChild1" presStyleCnt="0">
        <dgm:presLayoutVars>
          <dgm:orgChart val="1"/>
          <dgm:chPref val="1"/>
          <dgm:dir/>
          <dgm:animOne val="branch"/>
          <dgm:animLvl val="lvl"/>
          <dgm:resizeHandles/>
        </dgm:presLayoutVars>
      </dgm:prSet>
      <dgm:spPr/>
    </dgm:pt>
    <dgm:pt modelId="{5C11F1EC-2156-494C-A012-C036DBEA41BB}" type="pres">
      <dgm:prSet presAssocID="{60480965-B1ED-477F-9635-CFB19860BD44}" presName="hierRoot1" presStyleCnt="0">
        <dgm:presLayoutVars>
          <dgm:hierBranch val="init"/>
        </dgm:presLayoutVars>
      </dgm:prSet>
      <dgm:spPr/>
    </dgm:pt>
    <dgm:pt modelId="{2CACAEE9-CA10-466E-9DC2-9DAB795693B0}" type="pres">
      <dgm:prSet presAssocID="{60480965-B1ED-477F-9635-CFB19860BD44}" presName="rootComposite1" presStyleCnt="0"/>
      <dgm:spPr/>
    </dgm:pt>
    <dgm:pt modelId="{7CBFE29F-ECCF-4835-8172-AE335B625E07}" type="pres">
      <dgm:prSet presAssocID="{60480965-B1ED-477F-9635-CFB19860BD44}" presName="rootText1" presStyleLbl="node0" presStyleIdx="0" presStyleCnt="1">
        <dgm:presLayoutVars>
          <dgm:chPref val="3"/>
        </dgm:presLayoutVars>
      </dgm:prSet>
      <dgm:spPr/>
    </dgm:pt>
    <dgm:pt modelId="{C322CEB1-1822-4EBC-8035-DF5E941DA0BF}" type="pres">
      <dgm:prSet presAssocID="{60480965-B1ED-477F-9635-CFB19860BD44}" presName="rootConnector1" presStyleLbl="node1" presStyleIdx="0" presStyleCnt="0"/>
      <dgm:spPr/>
    </dgm:pt>
    <dgm:pt modelId="{DDCBA79F-B128-4669-B699-E406E099E668}" type="pres">
      <dgm:prSet presAssocID="{60480965-B1ED-477F-9635-CFB19860BD44}" presName="hierChild2" presStyleCnt="0"/>
      <dgm:spPr/>
    </dgm:pt>
    <dgm:pt modelId="{63C78B50-C576-4A73-8B9A-FC096CF250A7}" type="pres">
      <dgm:prSet presAssocID="{0479BB26-6276-4BA1-89FD-9099F3721554}" presName="Name37" presStyleLbl="parChTrans1D2" presStyleIdx="0" presStyleCnt="6"/>
      <dgm:spPr/>
    </dgm:pt>
    <dgm:pt modelId="{940A64D5-7A04-4F2D-BC24-F204150C3B15}" type="pres">
      <dgm:prSet presAssocID="{F240732C-1293-4347-8A3C-05E11BAC26C7}" presName="hierRoot2" presStyleCnt="0">
        <dgm:presLayoutVars>
          <dgm:hierBranch val="init"/>
        </dgm:presLayoutVars>
      </dgm:prSet>
      <dgm:spPr/>
    </dgm:pt>
    <dgm:pt modelId="{46781B29-07C4-4E86-8448-06197ADF4E1C}" type="pres">
      <dgm:prSet presAssocID="{F240732C-1293-4347-8A3C-05E11BAC26C7}" presName="rootComposite" presStyleCnt="0"/>
      <dgm:spPr/>
    </dgm:pt>
    <dgm:pt modelId="{B63409D5-52D0-44E3-BAFB-216E48D6DDFD}" type="pres">
      <dgm:prSet presAssocID="{F240732C-1293-4347-8A3C-05E11BAC26C7}" presName="rootText" presStyleLbl="node2" presStyleIdx="0" presStyleCnt="6">
        <dgm:presLayoutVars>
          <dgm:chPref val="3"/>
        </dgm:presLayoutVars>
      </dgm:prSet>
      <dgm:spPr/>
    </dgm:pt>
    <dgm:pt modelId="{9713B34B-0A9B-48AD-AB69-92D28D35750A}" type="pres">
      <dgm:prSet presAssocID="{F240732C-1293-4347-8A3C-05E11BAC26C7}" presName="rootConnector" presStyleLbl="node2" presStyleIdx="0" presStyleCnt="6"/>
      <dgm:spPr/>
    </dgm:pt>
    <dgm:pt modelId="{C182AC1A-44D8-451D-A27C-A73780755216}" type="pres">
      <dgm:prSet presAssocID="{F240732C-1293-4347-8A3C-05E11BAC26C7}" presName="hierChild4" presStyleCnt="0"/>
      <dgm:spPr/>
    </dgm:pt>
    <dgm:pt modelId="{6F521F54-B8AB-4875-8FFC-BD59CD01DCEB}" type="pres">
      <dgm:prSet presAssocID="{F240732C-1293-4347-8A3C-05E11BAC26C7}" presName="hierChild5" presStyleCnt="0"/>
      <dgm:spPr/>
    </dgm:pt>
    <dgm:pt modelId="{179E92BD-EF55-4AD2-9B8A-BB366E11D66B}" type="pres">
      <dgm:prSet presAssocID="{4F99DA0E-4197-46A9-AA27-5D36BA555090}" presName="Name37" presStyleLbl="parChTrans1D2" presStyleIdx="1" presStyleCnt="6"/>
      <dgm:spPr/>
    </dgm:pt>
    <dgm:pt modelId="{76F85981-DCE9-49E0-B1F8-61320A5FACB9}" type="pres">
      <dgm:prSet presAssocID="{4C26BFD2-8BE6-458E-A1A7-887A5F1FA60C}" presName="hierRoot2" presStyleCnt="0">
        <dgm:presLayoutVars>
          <dgm:hierBranch val="init"/>
        </dgm:presLayoutVars>
      </dgm:prSet>
      <dgm:spPr/>
    </dgm:pt>
    <dgm:pt modelId="{90CF7466-4AD6-4199-8EF5-51D4D9573CA8}" type="pres">
      <dgm:prSet presAssocID="{4C26BFD2-8BE6-458E-A1A7-887A5F1FA60C}" presName="rootComposite" presStyleCnt="0"/>
      <dgm:spPr/>
    </dgm:pt>
    <dgm:pt modelId="{EA55393B-4B40-44F6-AF87-12BA89A31F45}" type="pres">
      <dgm:prSet presAssocID="{4C26BFD2-8BE6-458E-A1A7-887A5F1FA60C}" presName="rootText" presStyleLbl="node2" presStyleIdx="1" presStyleCnt="6">
        <dgm:presLayoutVars>
          <dgm:chPref val="3"/>
        </dgm:presLayoutVars>
      </dgm:prSet>
      <dgm:spPr/>
    </dgm:pt>
    <dgm:pt modelId="{8F1B2279-9A22-4BDC-A1F1-3DAAE63F24C9}" type="pres">
      <dgm:prSet presAssocID="{4C26BFD2-8BE6-458E-A1A7-887A5F1FA60C}" presName="rootConnector" presStyleLbl="node2" presStyleIdx="1" presStyleCnt="6"/>
      <dgm:spPr/>
    </dgm:pt>
    <dgm:pt modelId="{80BFDE6F-337C-48E2-BC74-AC11D24361BF}" type="pres">
      <dgm:prSet presAssocID="{4C26BFD2-8BE6-458E-A1A7-887A5F1FA60C}" presName="hierChild4" presStyleCnt="0"/>
      <dgm:spPr/>
    </dgm:pt>
    <dgm:pt modelId="{B2F677A3-B228-4884-A72F-680D74E61C60}" type="pres">
      <dgm:prSet presAssocID="{4C26BFD2-8BE6-458E-A1A7-887A5F1FA60C}" presName="hierChild5" presStyleCnt="0"/>
      <dgm:spPr/>
    </dgm:pt>
    <dgm:pt modelId="{8737630A-0FD1-448F-A636-032486FE1245}" type="pres">
      <dgm:prSet presAssocID="{CBC0DF16-EC1F-4A46-9A0C-0690476F7B2B}" presName="Name37" presStyleLbl="parChTrans1D2" presStyleIdx="2" presStyleCnt="6"/>
      <dgm:spPr/>
    </dgm:pt>
    <dgm:pt modelId="{5C8F8D1B-F192-456A-8E8A-FDEA1809F3DE}" type="pres">
      <dgm:prSet presAssocID="{9CC39E00-372D-469C-9353-E36DB8801D77}" presName="hierRoot2" presStyleCnt="0">
        <dgm:presLayoutVars>
          <dgm:hierBranch val="init"/>
        </dgm:presLayoutVars>
      </dgm:prSet>
      <dgm:spPr/>
    </dgm:pt>
    <dgm:pt modelId="{C714EFB6-C13E-4E46-880B-8CB34ABB5572}" type="pres">
      <dgm:prSet presAssocID="{9CC39E00-372D-469C-9353-E36DB8801D77}" presName="rootComposite" presStyleCnt="0"/>
      <dgm:spPr/>
    </dgm:pt>
    <dgm:pt modelId="{2E43F5F3-E5FC-45B7-A141-81CF69F871B7}" type="pres">
      <dgm:prSet presAssocID="{9CC39E00-372D-469C-9353-E36DB8801D77}" presName="rootText" presStyleLbl="node2" presStyleIdx="2" presStyleCnt="6">
        <dgm:presLayoutVars>
          <dgm:chPref val="3"/>
        </dgm:presLayoutVars>
      </dgm:prSet>
      <dgm:spPr/>
    </dgm:pt>
    <dgm:pt modelId="{6C7C012C-B109-4FEA-8EAD-66010D1C1863}" type="pres">
      <dgm:prSet presAssocID="{9CC39E00-372D-469C-9353-E36DB8801D77}" presName="rootConnector" presStyleLbl="node2" presStyleIdx="2" presStyleCnt="6"/>
      <dgm:spPr/>
    </dgm:pt>
    <dgm:pt modelId="{0E1D3239-989F-454D-9CDE-07F9A2A8560C}" type="pres">
      <dgm:prSet presAssocID="{9CC39E00-372D-469C-9353-E36DB8801D77}" presName="hierChild4" presStyleCnt="0"/>
      <dgm:spPr/>
    </dgm:pt>
    <dgm:pt modelId="{E36081A7-CCB8-412A-8377-264BD588AEB9}" type="pres">
      <dgm:prSet presAssocID="{9CC39E00-372D-469C-9353-E36DB8801D77}" presName="hierChild5" presStyleCnt="0"/>
      <dgm:spPr/>
    </dgm:pt>
    <dgm:pt modelId="{D7C651F3-0E54-40AC-B5E3-5B47681D7C29}" type="pres">
      <dgm:prSet presAssocID="{7254A3C9-CA6B-485B-A92D-AB89786BAB01}" presName="Name37" presStyleLbl="parChTrans1D2" presStyleIdx="3" presStyleCnt="6"/>
      <dgm:spPr/>
    </dgm:pt>
    <dgm:pt modelId="{402BF71D-B833-4C3C-8A14-076794FDC38A}" type="pres">
      <dgm:prSet presAssocID="{261142BD-E569-4E77-A964-E828AC3CE802}" presName="hierRoot2" presStyleCnt="0">
        <dgm:presLayoutVars>
          <dgm:hierBranch val="init"/>
        </dgm:presLayoutVars>
      </dgm:prSet>
      <dgm:spPr/>
    </dgm:pt>
    <dgm:pt modelId="{E66B3B15-4F4C-4DC4-AC5D-37EE056AC851}" type="pres">
      <dgm:prSet presAssocID="{261142BD-E569-4E77-A964-E828AC3CE802}" presName="rootComposite" presStyleCnt="0"/>
      <dgm:spPr/>
    </dgm:pt>
    <dgm:pt modelId="{175BE0A9-8504-4680-A6BC-9B39887CD0B9}" type="pres">
      <dgm:prSet presAssocID="{261142BD-E569-4E77-A964-E828AC3CE802}" presName="rootText" presStyleLbl="node2" presStyleIdx="3" presStyleCnt="6">
        <dgm:presLayoutVars>
          <dgm:chPref val="3"/>
        </dgm:presLayoutVars>
      </dgm:prSet>
      <dgm:spPr/>
    </dgm:pt>
    <dgm:pt modelId="{7F347331-BD77-4D74-A842-A91C5B1B041B}" type="pres">
      <dgm:prSet presAssocID="{261142BD-E569-4E77-A964-E828AC3CE802}" presName="rootConnector" presStyleLbl="node2" presStyleIdx="3" presStyleCnt="6"/>
      <dgm:spPr/>
    </dgm:pt>
    <dgm:pt modelId="{B20BAF01-C4EE-44C9-B125-8B84E74815A7}" type="pres">
      <dgm:prSet presAssocID="{261142BD-E569-4E77-A964-E828AC3CE802}" presName="hierChild4" presStyleCnt="0"/>
      <dgm:spPr/>
    </dgm:pt>
    <dgm:pt modelId="{D0EEB38F-E412-4C72-9F8A-5374649EC758}" type="pres">
      <dgm:prSet presAssocID="{261142BD-E569-4E77-A964-E828AC3CE802}" presName="hierChild5" presStyleCnt="0"/>
      <dgm:spPr/>
    </dgm:pt>
    <dgm:pt modelId="{9FE82E33-84E5-49B3-86C5-863280D77635}" type="pres">
      <dgm:prSet presAssocID="{74B17A2E-BD87-4EEE-A7A9-DE86ECEB83A8}" presName="Name37" presStyleLbl="parChTrans1D2" presStyleIdx="4" presStyleCnt="6"/>
      <dgm:spPr/>
    </dgm:pt>
    <dgm:pt modelId="{04803479-6247-4F48-9E84-4F8A66928185}" type="pres">
      <dgm:prSet presAssocID="{15CBEAA6-6143-456C-A642-75B5743F70DB}" presName="hierRoot2" presStyleCnt="0">
        <dgm:presLayoutVars>
          <dgm:hierBranch val="init"/>
        </dgm:presLayoutVars>
      </dgm:prSet>
      <dgm:spPr/>
    </dgm:pt>
    <dgm:pt modelId="{57F6A9D5-62E0-419C-9590-52588E57BF46}" type="pres">
      <dgm:prSet presAssocID="{15CBEAA6-6143-456C-A642-75B5743F70DB}" presName="rootComposite" presStyleCnt="0"/>
      <dgm:spPr/>
    </dgm:pt>
    <dgm:pt modelId="{C3129123-7915-41A6-A7D0-DD771692C692}" type="pres">
      <dgm:prSet presAssocID="{15CBEAA6-6143-456C-A642-75B5743F70DB}" presName="rootText" presStyleLbl="node2" presStyleIdx="4" presStyleCnt="6">
        <dgm:presLayoutVars>
          <dgm:chPref val="3"/>
        </dgm:presLayoutVars>
      </dgm:prSet>
      <dgm:spPr/>
    </dgm:pt>
    <dgm:pt modelId="{AEE88559-7F6E-4CC7-B2F1-AB27E1EE98FD}" type="pres">
      <dgm:prSet presAssocID="{15CBEAA6-6143-456C-A642-75B5743F70DB}" presName="rootConnector" presStyleLbl="node2" presStyleIdx="4" presStyleCnt="6"/>
      <dgm:spPr/>
    </dgm:pt>
    <dgm:pt modelId="{B1F85C28-BEA0-4AE9-A63F-189E29C89476}" type="pres">
      <dgm:prSet presAssocID="{15CBEAA6-6143-456C-A642-75B5743F70DB}" presName="hierChild4" presStyleCnt="0"/>
      <dgm:spPr/>
    </dgm:pt>
    <dgm:pt modelId="{C6FCF2ED-DAAA-4C37-A4F9-CEBE11661096}" type="pres">
      <dgm:prSet presAssocID="{15CBEAA6-6143-456C-A642-75B5743F70DB}" presName="hierChild5" presStyleCnt="0"/>
      <dgm:spPr/>
    </dgm:pt>
    <dgm:pt modelId="{0D207ED6-5D5C-41A5-968B-8A97EC770DF5}" type="pres">
      <dgm:prSet presAssocID="{B2027EC1-8409-4128-8F00-3CA1E379A1D5}" presName="Name37" presStyleLbl="parChTrans1D2" presStyleIdx="5" presStyleCnt="6"/>
      <dgm:spPr/>
    </dgm:pt>
    <dgm:pt modelId="{92C77DD8-4E5C-45A7-8208-3BDFA99BD4BB}" type="pres">
      <dgm:prSet presAssocID="{528DE1D6-F27A-4BFE-B0AF-443E9294C5AB}" presName="hierRoot2" presStyleCnt="0">
        <dgm:presLayoutVars>
          <dgm:hierBranch val="init"/>
        </dgm:presLayoutVars>
      </dgm:prSet>
      <dgm:spPr/>
    </dgm:pt>
    <dgm:pt modelId="{A2D7262F-0E82-42CE-AC49-D8776AC8059F}" type="pres">
      <dgm:prSet presAssocID="{528DE1D6-F27A-4BFE-B0AF-443E9294C5AB}" presName="rootComposite" presStyleCnt="0"/>
      <dgm:spPr/>
    </dgm:pt>
    <dgm:pt modelId="{2199DBF3-AD0A-4BD7-A1DB-178679C870C3}" type="pres">
      <dgm:prSet presAssocID="{528DE1D6-F27A-4BFE-B0AF-443E9294C5AB}" presName="rootText" presStyleLbl="node2" presStyleIdx="5" presStyleCnt="6">
        <dgm:presLayoutVars>
          <dgm:chPref val="3"/>
        </dgm:presLayoutVars>
      </dgm:prSet>
      <dgm:spPr/>
    </dgm:pt>
    <dgm:pt modelId="{23EB9308-0C77-4CD0-A6E9-42219934A969}" type="pres">
      <dgm:prSet presAssocID="{528DE1D6-F27A-4BFE-B0AF-443E9294C5AB}" presName="rootConnector" presStyleLbl="node2" presStyleIdx="5" presStyleCnt="6"/>
      <dgm:spPr/>
    </dgm:pt>
    <dgm:pt modelId="{DB542A70-3CD5-4075-8591-343F0849EBEB}" type="pres">
      <dgm:prSet presAssocID="{528DE1D6-F27A-4BFE-B0AF-443E9294C5AB}" presName="hierChild4" presStyleCnt="0"/>
      <dgm:spPr/>
    </dgm:pt>
    <dgm:pt modelId="{F63DE7BA-E2E4-48E9-AFD6-378410F60A65}" type="pres">
      <dgm:prSet presAssocID="{528DE1D6-F27A-4BFE-B0AF-443E9294C5AB}" presName="hierChild5" presStyleCnt="0"/>
      <dgm:spPr/>
    </dgm:pt>
    <dgm:pt modelId="{D89D5593-2ADD-4404-AA5F-9F9721051EC3}" type="pres">
      <dgm:prSet presAssocID="{60480965-B1ED-477F-9635-CFB19860BD44}" presName="hierChild3" presStyleCnt="0"/>
      <dgm:spPr/>
    </dgm:pt>
  </dgm:ptLst>
  <dgm:cxnLst>
    <dgm:cxn modelId="{ED1D3C01-02F8-448E-B963-6C02A69C2E86}" srcId="{60480965-B1ED-477F-9635-CFB19860BD44}" destId="{9CC39E00-372D-469C-9353-E36DB8801D77}" srcOrd="2" destOrd="0" parTransId="{CBC0DF16-EC1F-4A46-9A0C-0690476F7B2B}" sibTransId="{041156F6-CD18-45FF-AF79-9EF59D99F1DD}"/>
    <dgm:cxn modelId="{41CE0E18-80D1-4F09-A453-5D48B878ADE4}" type="presOf" srcId="{261142BD-E569-4E77-A964-E828AC3CE802}" destId="{175BE0A9-8504-4680-A6BC-9B39887CD0B9}" srcOrd="0" destOrd="0" presId="urn:microsoft.com/office/officeart/2005/8/layout/orgChart1"/>
    <dgm:cxn modelId="{E6988E24-AA7D-47DF-9626-2CDC649BF93D}" type="presOf" srcId="{B2027EC1-8409-4128-8F00-3CA1E379A1D5}" destId="{0D207ED6-5D5C-41A5-968B-8A97EC770DF5}" srcOrd="0" destOrd="0" presId="urn:microsoft.com/office/officeart/2005/8/layout/orgChart1"/>
    <dgm:cxn modelId="{C84F2E36-51C6-4C04-8B88-4F9DA277A19C}" type="presOf" srcId="{528DE1D6-F27A-4BFE-B0AF-443E9294C5AB}" destId="{2199DBF3-AD0A-4BD7-A1DB-178679C870C3}" srcOrd="0" destOrd="0" presId="urn:microsoft.com/office/officeart/2005/8/layout/orgChart1"/>
    <dgm:cxn modelId="{E214F43C-9311-4B36-B366-F2C762534EC0}" srcId="{60480965-B1ED-477F-9635-CFB19860BD44}" destId="{4C26BFD2-8BE6-458E-A1A7-887A5F1FA60C}" srcOrd="1" destOrd="0" parTransId="{4F99DA0E-4197-46A9-AA27-5D36BA555090}" sibTransId="{51B8C9DC-ADCA-4888-975F-3B060586EA77}"/>
    <dgm:cxn modelId="{F879065F-567B-418B-B713-649D5C2EFC49}" type="presOf" srcId="{F240732C-1293-4347-8A3C-05E11BAC26C7}" destId="{B63409D5-52D0-44E3-BAFB-216E48D6DDFD}" srcOrd="0" destOrd="0" presId="urn:microsoft.com/office/officeart/2005/8/layout/orgChart1"/>
    <dgm:cxn modelId="{40373867-6E09-4BF4-8629-4E5DA8D01A95}" type="presOf" srcId="{60480965-B1ED-477F-9635-CFB19860BD44}" destId="{C322CEB1-1822-4EBC-8035-DF5E941DA0BF}" srcOrd="1" destOrd="0" presId="urn:microsoft.com/office/officeart/2005/8/layout/orgChart1"/>
    <dgm:cxn modelId="{6FEA7B48-A723-49FF-A8CF-02A7A374FD9F}" type="presOf" srcId="{4C26BFD2-8BE6-458E-A1A7-887A5F1FA60C}" destId="{EA55393B-4B40-44F6-AF87-12BA89A31F45}" srcOrd="0" destOrd="0" presId="urn:microsoft.com/office/officeart/2005/8/layout/orgChart1"/>
    <dgm:cxn modelId="{28D4956C-21DC-4EB2-8253-0E4FA852D3B9}" type="presOf" srcId="{7254A3C9-CA6B-485B-A92D-AB89786BAB01}" destId="{D7C651F3-0E54-40AC-B5E3-5B47681D7C29}" srcOrd="0" destOrd="0" presId="urn:microsoft.com/office/officeart/2005/8/layout/orgChart1"/>
    <dgm:cxn modelId="{3EA45D6F-99BE-4B2E-9AF8-F1C5F2A16858}" type="presOf" srcId="{60480965-B1ED-477F-9635-CFB19860BD44}" destId="{7CBFE29F-ECCF-4835-8172-AE335B625E07}" srcOrd="0" destOrd="0" presId="urn:microsoft.com/office/officeart/2005/8/layout/orgChart1"/>
    <dgm:cxn modelId="{B6E56A72-7FB8-4B10-B585-13944C594DD6}" type="presOf" srcId="{15CBEAA6-6143-456C-A642-75B5743F70DB}" destId="{AEE88559-7F6E-4CC7-B2F1-AB27E1EE98FD}" srcOrd="1" destOrd="0" presId="urn:microsoft.com/office/officeart/2005/8/layout/orgChart1"/>
    <dgm:cxn modelId="{3F588173-3609-4BDE-8187-B712263020E3}" type="presOf" srcId="{9CC39E00-372D-469C-9353-E36DB8801D77}" destId="{2E43F5F3-E5FC-45B7-A141-81CF69F871B7}" srcOrd="0" destOrd="0" presId="urn:microsoft.com/office/officeart/2005/8/layout/orgChart1"/>
    <dgm:cxn modelId="{2BFAD573-3C1F-43D6-AFD1-4EE15712F128}" type="presOf" srcId="{0479BB26-6276-4BA1-89FD-9099F3721554}" destId="{63C78B50-C576-4A73-8B9A-FC096CF250A7}" srcOrd="0" destOrd="0" presId="urn:microsoft.com/office/officeart/2005/8/layout/orgChart1"/>
    <dgm:cxn modelId="{A98DE153-DD63-40D0-BC47-F7DA033FE66B}" type="presOf" srcId="{F240732C-1293-4347-8A3C-05E11BAC26C7}" destId="{9713B34B-0A9B-48AD-AB69-92D28D35750A}" srcOrd="1" destOrd="0" presId="urn:microsoft.com/office/officeart/2005/8/layout/orgChart1"/>
    <dgm:cxn modelId="{B4F76F7D-1D83-4C88-B838-5AA6D34BBF51}" type="presOf" srcId="{74B17A2E-BD87-4EEE-A7A9-DE86ECEB83A8}" destId="{9FE82E33-84E5-49B3-86C5-863280D77635}" srcOrd="0" destOrd="0" presId="urn:microsoft.com/office/officeart/2005/8/layout/orgChart1"/>
    <dgm:cxn modelId="{06316484-C6E3-4F67-BAA6-38168BF82EFA}" type="presOf" srcId="{261142BD-E569-4E77-A964-E828AC3CE802}" destId="{7F347331-BD77-4D74-A842-A91C5B1B041B}" srcOrd="1" destOrd="0" presId="urn:microsoft.com/office/officeart/2005/8/layout/orgChart1"/>
    <dgm:cxn modelId="{14DD8F8B-F749-4D5B-9C4F-6F16A36DD3F7}" srcId="{DED34798-ADA5-4CC2-BCA4-F79895DA4BEF}" destId="{60480965-B1ED-477F-9635-CFB19860BD44}" srcOrd="0" destOrd="0" parTransId="{676B7F22-59D3-4D7B-8E15-BF3C0E5C1333}" sibTransId="{9DC45B57-681B-4510-9A24-6909F35B2795}"/>
    <dgm:cxn modelId="{22397D98-E50C-4A5C-9463-3CF83705D181}" type="presOf" srcId="{9CC39E00-372D-469C-9353-E36DB8801D77}" destId="{6C7C012C-B109-4FEA-8EAD-66010D1C1863}" srcOrd="1" destOrd="0" presId="urn:microsoft.com/office/officeart/2005/8/layout/orgChart1"/>
    <dgm:cxn modelId="{BD9E7A99-484A-4ABF-920D-7343821948B0}" srcId="{60480965-B1ED-477F-9635-CFB19860BD44}" destId="{15CBEAA6-6143-456C-A642-75B5743F70DB}" srcOrd="4" destOrd="0" parTransId="{74B17A2E-BD87-4EEE-A7A9-DE86ECEB83A8}" sibTransId="{33EA386E-A686-44C1-B7B4-91432EF39263}"/>
    <dgm:cxn modelId="{BE73D39C-9FB3-4528-99BC-1ED45E430CF4}" srcId="{60480965-B1ED-477F-9635-CFB19860BD44}" destId="{F240732C-1293-4347-8A3C-05E11BAC26C7}" srcOrd="0" destOrd="0" parTransId="{0479BB26-6276-4BA1-89FD-9099F3721554}" sibTransId="{4DFFF7F9-A987-48A5-9826-D7B7214BC820}"/>
    <dgm:cxn modelId="{86192BA6-07B9-4339-9E50-DE783DDFE8A0}" type="presOf" srcId="{15CBEAA6-6143-456C-A642-75B5743F70DB}" destId="{C3129123-7915-41A6-A7D0-DD771692C692}" srcOrd="0" destOrd="0" presId="urn:microsoft.com/office/officeart/2005/8/layout/orgChart1"/>
    <dgm:cxn modelId="{3D354AAE-EB4F-44B4-B9B1-B2494FBC8A95}" type="presOf" srcId="{4F99DA0E-4197-46A9-AA27-5D36BA555090}" destId="{179E92BD-EF55-4AD2-9B8A-BB366E11D66B}" srcOrd="0" destOrd="0" presId="urn:microsoft.com/office/officeart/2005/8/layout/orgChart1"/>
    <dgm:cxn modelId="{4540D6BA-520B-4565-8E09-AF3C5831AE36}" type="presOf" srcId="{528DE1D6-F27A-4BFE-B0AF-443E9294C5AB}" destId="{23EB9308-0C77-4CD0-A6E9-42219934A969}" srcOrd="1" destOrd="0" presId="urn:microsoft.com/office/officeart/2005/8/layout/orgChart1"/>
    <dgm:cxn modelId="{ABB4FCD2-1194-4EE1-AFB7-84D6E626D931}" type="presOf" srcId="{4C26BFD2-8BE6-458E-A1A7-887A5F1FA60C}" destId="{8F1B2279-9A22-4BDC-A1F1-3DAAE63F24C9}" srcOrd="1" destOrd="0" presId="urn:microsoft.com/office/officeart/2005/8/layout/orgChart1"/>
    <dgm:cxn modelId="{E6EB39D4-69AE-49E0-9DD5-D961B3D2A857}" srcId="{60480965-B1ED-477F-9635-CFB19860BD44}" destId="{261142BD-E569-4E77-A964-E828AC3CE802}" srcOrd="3" destOrd="0" parTransId="{7254A3C9-CA6B-485B-A92D-AB89786BAB01}" sibTransId="{07E9B378-F184-4D6F-BA59-480DA08A00FC}"/>
    <dgm:cxn modelId="{BF7A01D8-9709-4AB3-B138-3F2A389E51C0}" srcId="{60480965-B1ED-477F-9635-CFB19860BD44}" destId="{528DE1D6-F27A-4BFE-B0AF-443E9294C5AB}" srcOrd="5" destOrd="0" parTransId="{B2027EC1-8409-4128-8F00-3CA1E379A1D5}" sibTransId="{206FAC7E-02D0-41CF-ADAD-D87AD6ADDCE4}"/>
    <dgm:cxn modelId="{DC77C7EF-59F7-473A-8D67-85B990B6E487}" type="presOf" srcId="{CBC0DF16-EC1F-4A46-9A0C-0690476F7B2B}" destId="{8737630A-0FD1-448F-A636-032486FE1245}" srcOrd="0" destOrd="0" presId="urn:microsoft.com/office/officeart/2005/8/layout/orgChart1"/>
    <dgm:cxn modelId="{DF6E2AF6-6C75-48FB-8183-9413B8768AE8}" type="presOf" srcId="{DED34798-ADA5-4CC2-BCA4-F79895DA4BEF}" destId="{226A24B1-A63F-4BCF-ABF6-5CA8093EAB79}" srcOrd="0" destOrd="0" presId="urn:microsoft.com/office/officeart/2005/8/layout/orgChart1"/>
    <dgm:cxn modelId="{546684F9-D65D-4ABA-AE80-D1BA815B7CF8}" type="presParOf" srcId="{226A24B1-A63F-4BCF-ABF6-5CA8093EAB79}" destId="{5C11F1EC-2156-494C-A012-C036DBEA41BB}" srcOrd="0" destOrd="0" presId="urn:microsoft.com/office/officeart/2005/8/layout/orgChart1"/>
    <dgm:cxn modelId="{6192E5F3-66C0-4B63-A6D8-41F56022A064}" type="presParOf" srcId="{5C11F1EC-2156-494C-A012-C036DBEA41BB}" destId="{2CACAEE9-CA10-466E-9DC2-9DAB795693B0}" srcOrd="0" destOrd="0" presId="urn:microsoft.com/office/officeart/2005/8/layout/orgChart1"/>
    <dgm:cxn modelId="{B094C2D5-3C16-492A-A18A-4B7111FDBB67}" type="presParOf" srcId="{2CACAEE9-CA10-466E-9DC2-9DAB795693B0}" destId="{7CBFE29F-ECCF-4835-8172-AE335B625E07}" srcOrd="0" destOrd="0" presId="urn:microsoft.com/office/officeart/2005/8/layout/orgChart1"/>
    <dgm:cxn modelId="{20337552-62DB-47EB-9AEE-2DB57BA8199C}" type="presParOf" srcId="{2CACAEE9-CA10-466E-9DC2-9DAB795693B0}" destId="{C322CEB1-1822-4EBC-8035-DF5E941DA0BF}" srcOrd="1" destOrd="0" presId="urn:microsoft.com/office/officeart/2005/8/layout/orgChart1"/>
    <dgm:cxn modelId="{E76EACC6-863C-4A4B-B2D6-E93DE21BE39B}" type="presParOf" srcId="{5C11F1EC-2156-494C-A012-C036DBEA41BB}" destId="{DDCBA79F-B128-4669-B699-E406E099E668}" srcOrd="1" destOrd="0" presId="urn:microsoft.com/office/officeart/2005/8/layout/orgChart1"/>
    <dgm:cxn modelId="{F5670E8F-C25B-4089-BAEB-DE01F9CF9399}" type="presParOf" srcId="{DDCBA79F-B128-4669-B699-E406E099E668}" destId="{63C78B50-C576-4A73-8B9A-FC096CF250A7}" srcOrd="0" destOrd="0" presId="urn:microsoft.com/office/officeart/2005/8/layout/orgChart1"/>
    <dgm:cxn modelId="{BB37E8A6-3F78-4E14-B49B-4547206D8161}" type="presParOf" srcId="{DDCBA79F-B128-4669-B699-E406E099E668}" destId="{940A64D5-7A04-4F2D-BC24-F204150C3B15}" srcOrd="1" destOrd="0" presId="urn:microsoft.com/office/officeart/2005/8/layout/orgChart1"/>
    <dgm:cxn modelId="{D2EA76DC-0CC2-4169-BB68-C1C869368A19}" type="presParOf" srcId="{940A64D5-7A04-4F2D-BC24-F204150C3B15}" destId="{46781B29-07C4-4E86-8448-06197ADF4E1C}" srcOrd="0" destOrd="0" presId="urn:microsoft.com/office/officeart/2005/8/layout/orgChart1"/>
    <dgm:cxn modelId="{6594ADB3-A502-439E-B174-04563576E790}" type="presParOf" srcId="{46781B29-07C4-4E86-8448-06197ADF4E1C}" destId="{B63409D5-52D0-44E3-BAFB-216E48D6DDFD}" srcOrd="0" destOrd="0" presId="urn:microsoft.com/office/officeart/2005/8/layout/orgChart1"/>
    <dgm:cxn modelId="{13F4269D-4534-4C34-A01E-59D0F2D2F115}" type="presParOf" srcId="{46781B29-07C4-4E86-8448-06197ADF4E1C}" destId="{9713B34B-0A9B-48AD-AB69-92D28D35750A}" srcOrd="1" destOrd="0" presId="urn:microsoft.com/office/officeart/2005/8/layout/orgChart1"/>
    <dgm:cxn modelId="{6B77B830-205E-43B2-B63F-28D02C8C978D}" type="presParOf" srcId="{940A64D5-7A04-4F2D-BC24-F204150C3B15}" destId="{C182AC1A-44D8-451D-A27C-A73780755216}" srcOrd="1" destOrd="0" presId="urn:microsoft.com/office/officeart/2005/8/layout/orgChart1"/>
    <dgm:cxn modelId="{06950C9E-3E40-42EA-AC0B-CA241CC6C4C7}" type="presParOf" srcId="{940A64D5-7A04-4F2D-BC24-F204150C3B15}" destId="{6F521F54-B8AB-4875-8FFC-BD59CD01DCEB}" srcOrd="2" destOrd="0" presId="urn:microsoft.com/office/officeart/2005/8/layout/orgChart1"/>
    <dgm:cxn modelId="{6AC302E1-60CC-4FE1-BE47-E52D5DF54384}" type="presParOf" srcId="{DDCBA79F-B128-4669-B699-E406E099E668}" destId="{179E92BD-EF55-4AD2-9B8A-BB366E11D66B}" srcOrd="2" destOrd="0" presId="urn:microsoft.com/office/officeart/2005/8/layout/orgChart1"/>
    <dgm:cxn modelId="{8D68191C-92C1-43A2-AD43-3D7B800DD5A3}" type="presParOf" srcId="{DDCBA79F-B128-4669-B699-E406E099E668}" destId="{76F85981-DCE9-49E0-B1F8-61320A5FACB9}" srcOrd="3" destOrd="0" presId="urn:microsoft.com/office/officeart/2005/8/layout/orgChart1"/>
    <dgm:cxn modelId="{1959256E-BD89-4D38-A0E7-458FAA6CA013}" type="presParOf" srcId="{76F85981-DCE9-49E0-B1F8-61320A5FACB9}" destId="{90CF7466-4AD6-4199-8EF5-51D4D9573CA8}" srcOrd="0" destOrd="0" presId="urn:microsoft.com/office/officeart/2005/8/layout/orgChart1"/>
    <dgm:cxn modelId="{CED008E6-1A45-4A83-B7FE-E81B33289FB6}" type="presParOf" srcId="{90CF7466-4AD6-4199-8EF5-51D4D9573CA8}" destId="{EA55393B-4B40-44F6-AF87-12BA89A31F45}" srcOrd="0" destOrd="0" presId="urn:microsoft.com/office/officeart/2005/8/layout/orgChart1"/>
    <dgm:cxn modelId="{226EBD40-0BDF-4DA0-B886-24507E6A48C1}" type="presParOf" srcId="{90CF7466-4AD6-4199-8EF5-51D4D9573CA8}" destId="{8F1B2279-9A22-4BDC-A1F1-3DAAE63F24C9}" srcOrd="1" destOrd="0" presId="urn:microsoft.com/office/officeart/2005/8/layout/orgChart1"/>
    <dgm:cxn modelId="{DB79F5C0-123A-4C3A-9D6A-7718D1F8A898}" type="presParOf" srcId="{76F85981-DCE9-49E0-B1F8-61320A5FACB9}" destId="{80BFDE6F-337C-48E2-BC74-AC11D24361BF}" srcOrd="1" destOrd="0" presId="urn:microsoft.com/office/officeart/2005/8/layout/orgChart1"/>
    <dgm:cxn modelId="{0C91C4BA-19A5-4C1E-98C9-383DC308AF2B}" type="presParOf" srcId="{76F85981-DCE9-49E0-B1F8-61320A5FACB9}" destId="{B2F677A3-B228-4884-A72F-680D74E61C60}" srcOrd="2" destOrd="0" presId="urn:microsoft.com/office/officeart/2005/8/layout/orgChart1"/>
    <dgm:cxn modelId="{CEEE6D89-023B-4DDE-857B-03BFFF5A188D}" type="presParOf" srcId="{DDCBA79F-B128-4669-B699-E406E099E668}" destId="{8737630A-0FD1-448F-A636-032486FE1245}" srcOrd="4" destOrd="0" presId="urn:microsoft.com/office/officeart/2005/8/layout/orgChart1"/>
    <dgm:cxn modelId="{49782318-5013-486A-AE41-DBF02639FEA1}" type="presParOf" srcId="{DDCBA79F-B128-4669-B699-E406E099E668}" destId="{5C8F8D1B-F192-456A-8E8A-FDEA1809F3DE}" srcOrd="5" destOrd="0" presId="urn:microsoft.com/office/officeart/2005/8/layout/orgChart1"/>
    <dgm:cxn modelId="{72CEA0DC-5F64-4568-B2B7-BA2E45BB5402}" type="presParOf" srcId="{5C8F8D1B-F192-456A-8E8A-FDEA1809F3DE}" destId="{C714EFB6-C13E-4E46-880B-8CB34ABB5572}" srcOrd="0" destOrd="0" presId="urn:microsoft.com/office/officeart/2005/8/layout/orgChart1"/>
    <dgm:cxn modelId="{E106048F-F607-41CD-A8C0-6A459132C396}" type="presParOf" srcId="{C714EFB6-C13E-4E46-880B-8CB34ABB5572}" destId="{2E43F5F3-E5FC-45B7-A141-81CF69F871B7}" srcOrd="0" destOrd="0" presId="urn:microsoft.com/office/officeart/2005/8/layout/orgChart1"/>
    <dgm:cxn modelId="{3B496F8F-B4D2-4F48-AD9C-9CE7D7CE725F}" type="presParOf" srcId="{C714EFB6-C13E-4E46-880B-8CB34ABB5572}" destId="{6C7C012C-B109-4FEA-8EAD-66010D1C1863}" srcOrd="1" destOrd="0" presId="urn:microsoft.com/office/officeart/2005/8/layout/orgChart1"/>
    <dgm:cxn modelId="{1AA11426-CC5A-480B-962D-85F54EE31083}" type="presParOf" srcId="{5C8F8D1B-F192-456A-8E8A-FDEA1809F3DE}" destId="{0E1D3239-989F-454D-9CDE-07F9A2A8560C}" srcOrd="1" destOrd="0" presId="urn:microsoft.com/office/officeart/2005/8/layout/orgChart1"/>
    <dgm:cxn modelId="{5E6BCD8A-0705-4A83-AD03-14770A70135C}" type="presParOf" srcId="{5C8F8D1B-F192-456A-8E8A-FDEA1809F3DE}" destId="{E36081A7-CCB8-412A-8377-264BD588AEB9}" srcOrd="2" destOrd="0" presId="urn:microsoft.com/office/officeart/2005/8/layout/orgChart1"/>
    <dgm:cxn modelId="{3C4AC2E1-C7C0-4507-937F-31C8BF4A7145}" type="presParOf" srcId="{DDCBA79F-B128-4669-B699-E406E099E668}" destId="{D7C651F3-0E54-40AC-B5E3-5B47681D7C29}" srcOrd="6" destOrd="0" presId="urn:microsoft.com/office/officeart/2005/8/layout/orgChart1"/>
    <dgm:cxn modelId="{798C82AC-1DEA-4A4A-8904-93366D160AA4}" type="presParOf" srcId="{DDCBA79F-B128-4669-B699-E406E099E668}" destId="{402BF71D-B833-4C3C-8A14-076794FDC38A}" srcOrd="7" destOrd="0" presId="urn:microsoft.com/office/officeart/2005/8/layout/orgChart1"/>
    <dgm:cxn modelId="{84DAF570-0D8C-4F43-A21A-99AD38C58383}" type="presParOf" srcId="{402BF71D-B833-4C3C-8A14-076794FDC38A}" destId="{E66B3B15-4F4C-4DC4-AC5D-37EE056AC851}" srcOrd="0" destOrd="0" presId="urn:microsoft.com/office/officeart/2005/8/layout/orgChart1"/>
    <dgm:cxn modelId="{DEC6060C-CA65-493D-8F98-B519A22740F1}" type="presParOf" srcId="{E66B3B15-4F4C-4DC4-AC5D-37EE056AC851}" destId="{175BE0A9-8504-4680-A6BC-9B39887CD0B9}" srcOrd="0" destOrd="0" presId="urn:microsoft.com/office/officeart/2005/8/layout/orgChart1"/>
    <dgm:cxn modelId="{8A22E3EC-60B8-4B45-A067-0D950FE9500F}" type="presParOf" srcId="{E66B3B15-4F4C-4DC4-AC5D-37EE056AC851}" destId="{7F347331-BD77-4D74-A842-A91C5B1B041B}" srcOrd="1" destOrd="0" presId="urn:microsoft.com/office/officeart/2005/8/layout/orgChart1"/>
    <dgm:cxn modelId="{8193224C-465E-4C5B-AB00-FD7E612B1657}" type="presParOf" srcId="{402BF71D-B833-4C3C-8A14-076794FDC38A}" destId="{B20BAF01-C4EE-44C9-B125-8B84E74815A7}" srcOrd="1" destOrd="0" presId="urn:microsoft.com/office/officeart/2005/8/layout/orgChart1"/>
    <dgm:cxn modelId="{C568D250-24C4-4CAC-A13B-400B9F32166C}" type="presParOf" srcId="{402BF71D-B833-4C3C-8A14-076794FDC38A}" destId="{D0EEB38F-E412-4C72-9F8A-5374649EC758}" srcOrd="2" destOrd="0" presId="urn:microsoft.com/office/officeart/2005/8/layout/orgChart1"/>
    <dgm:cxn modelId="{C59B0430-2127-4ED4-AAE7-DF74D61A530E}" type="presParOf" srcId="{DDCBA79F-B128-4669-B699-E406E099E668}" destId="{9FE82E33-84E5-49B3-86C5-863280D77635}" srcOrd="8" destOrd="0" presId="urn:microsoft.com/office/officeart/2005/8/layout/orgChart1"/>
    <dgm:cxn modelId="{CA8729BC-4B30-4FDF-B78A-BDFF0263BF22}" type="presParOf" srcId="{DDCBA79F-B128-4669-B699-E406E099E668}" destId="{04803479-6247-4F48-9E84-4F8A66928185}" srcOrd="9" destOrd="0" presId="urn:microsoft.com/office/officeart/2005/8/layout/orgChart1"/>
    <dgm:cxn modelId="{42C59270-014B-43A6-9602-9AC793F0A292}" type="presParOf" srcId="{04803479-6247-4F48-9E84-4F8A66928185}" destId="{57F6A9D5-62E0-419C-9590-52588E57BF46}" srcOrd="0" destOrd="0" presId="urn:microsoft.com/office/officeart/2005/8/layout/orgChart1"/>
    <dgm:cxn modelId="{36F5872C-1427-46A0-8868-48E300D3F0D2}" type="presParOf" srcId="{57F6A9D5-62E0-419C-9590-52588E57BF46}" destId="{C3129123-7915-41A6-A7D0-DD771692C692}" srcOrd="0" destOrd="0" presId="urn:microsoft.com/office/officeart/2005/8/layout/orgChart1"/>
    <dgm:cxn modelId="{4CB6DD5D-33B6-409C-87DF-7F5D7579A1A0}" type="presParOf" srcId="{57F6A9D5-62E0-419C-9590-52588E57BF46}" destId="{AEE88559-7F6E-4CC7-B2F1-AB27E1EE98FD}" srcOrd="1" destOrd="0" presId="urn:microsoft.com/office/officeart/2005/8/layout/orgChart1"/>
    <dgm:cxn modelId="{AC8D8AE1-200A-45B5-BC94-905CD2C16948}" type="presParOf" srcId="{04803479-6247-4F48-9E84-4F8A66928185}" destId="{B1F85C28-BEA0-4AE9-A63F-189E29C89476}" srcOrd="1" destOrd="0" presId="urn:microsoft.com/office/officeart/2005/8/layout/orgChart1"/>
    <dgm:cxn modelId="{79CDCAB2-4864-4E55-8310-96023CED2C41}" type="presParOf" srcId="{04803479-6247-4F48-9E84-4F8A66928185}" destId="{C6FCF2ED-DAAA-4C37-A4F9-CEBE11661096}" srcOrd="2" destOrd="0" presId="urn:microsoft.com/office/officeart/2005/8/layout/orgChart1"/>
    <dgm:cxn modelId="{F121ACFD-8A75-47E1-829C-3285CAFDAFAB}" type="presParOf" srcId="{DDCBA79F-B128-4669-B699-E406E099E668}" destId="{0D207ED6-5D5C-41A5-968B-8A97EC770DF5}" srcOrd="10" destOrd="0" presId="urn:microsoft.com/office/officeart/2005/8/layout/orgChart1"/>
    <dgm:cxn modelId="{743C3439-667A-48F6-9D60-70D99920EDAD}" type="presParOf" srcId="{DDCBA79F-B128-4669-B699-E406E099E668}" destId="{92C77DD8-4E5C-45A7-8208-3BDFA99BD4BB}" srcOrd="11" destOrd="0" presId="urn:microsoft.com/office/officeart/2005/8/layout/orgChart1"/>
    <dgm:cxn modelId="{A06D3421-44F6-47F8-B266-2778A19CC984}" type="presParOf" srcId="{92C77DD8-4E5C-45A7-8208-3BDFA99BD4BB}" destId="{A2D7262F-0E82-42CE-AC49-D8776AC8059F}" srcOrd="0" destOrd="0" presId="urn:microsoft.com/office/officeart/2005/8/layout/orgChart1"/>
    <dgm:cxn modelId="{046FE9AB-57E2-447F-947E-0935BCF66112}" type="presParOf" srcId="{A2D7262F-0E82-42CE-AC49-D8776AC8059F}" destId="{2199DBF3-AD0A-4BD7-A1DB-178679C870C3}" srcOrd="0" destOrd="0" presId="urn:microsoft.com/office/officeart/2005/8/layout/orgChart1"/>
    <dgm:cxn modelId="{2AA56948-4A17-4945-8228-AB5B0BF6B5E0}" type="presParOf" srcId="{A2D7262F-0E82-42CE-AC49-D8776AC8059F}" destId="{23EB9308-0C77-4CD0-A6E9-42219934A969}" srcOrd="1" destOrd="0" presId="urn:microsoft.com/office/officeart/2005/8/layout/orgChart1"/>
    <dgm:cxn modelId="{D8B37802-9379-4650-A966-C6D6BA438FC0}" type="presParOf" srcId="{92C77DD8-4E5C-45A7-8208-3BDFA99BD4BB}" destId="{DB542A70-3CD5-4075-8591-343F0849EBEB}" srcOrd="1" destOrd="0" presId="urn:microsoft.com/office/officeart/2005/8/layout/orgChart1"/>
    <dgm:cxn modelId="{A6B5F829-5DE2-4340-BAEF-CEA66D98FB6E}" type="presParOf" srcId="{92C77DD8-4E5C-45A7-8208-3BDFA99BD4BB}" destId="{F63DE7BA-E2E4-48E9-AFD6-378410F60A65}" srcOrd="2" destOrd="0" presId="urn:microsoft.com/office/officeart/2005/8/layout/orgChart1"/>
    <dgm:cxn modelId="{61FB70CB-DE94-4F85-A25E-530DED2CBC8A}" type="presParOf" srcId="{5C11F1EC-2156-494C-A012-C036DBEA41BB}" destId="{D89D5593-2ADD-4404-AA5F-9F9721051EC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7F2649F-201A-4982-8F75-8A7D2C60938B}" type="doc">
      <dgm:prSet loTypeId="urn:microsoft.com/office/officeart/2005/8/layout/radial4" loCatId="relationship" qsTypeId="urn:microsoft.com/office/officeart/2005/8/quickstyle/simple1" qsCatId="simple" csTypeId="urn:microsoft.com/office/officeart/2005/8/colors/colorful1#3" csCatId="colorful" phldr="1"/>
      <dgm:spPr/>
      <dgm:t>
        <a:bodyPr/>
        <a:lstStyle/>
        <a:p>
          <a:endParaRPr lang="es-419"/>
        </a:p>
      </dgm:t>
    </dgm:pt>
    <dgm:pt modelId="{9ED7B8D1-BE3E-4BF1-AF7E-07BCFFD6C14A}">
      <dgm:prSet>
        <dgm:style>
          <a:lnRef idx="2">
            <a:schemeClr val="accent1"/>
          </a:lnRef>
          <a:fillRef idx="1">
            <a:schemeClr val="lt1"/>
          </a:fillRef>
          <a:effectRef idx="0">
            <a:schemeClr val="accent1"/>
          </a:effectRef>
          <a:fontRef idx="minor">
            <a:schemeClr val="dk1"/>
          </a:fontRef>
        </dgm:style>
      </dgm:prSet>
      <dgm:spPr/>
      <dgm:t>
        <a:bodyPr/>
        <a:lstStyle/>
        <a:p>
          <a:pPr rtl="0"/>
          <a:r>
            <a:rPr lang="es-ES" b="0"/>
            <a:t>Finalidad</a:t>
          </a:r>
          <a:endParaRPr lang="es-CR" b="0"/>
        </a:p>
      </dgm:t>
    </dgm:pt>
    <dgm:pt modelId="{763FBDC5-8758-46CF-BF83-5C581454BC8C}" type="parTrans" cxnId="{E7C55EEC-8FCE-4B4C-B056-AA4FF6EF2EE1}">
      <dgm:prSet/>
      <dgm:spPr/>
      <dgm:t>
        <a:bodyPr/>
        <a:lstStyle/>
        <a:p>
          <a:endParaRPr lang="es-419"/>
        </a:p>
      </dgm:t>
    </dgm:pt>
    <dgm:pt modelId="{D77D6618-A2E3-4A36-B0A4-04902D34B0B3}" type="sibTrans" cxnId="{E7C55EEC-8FCE-4B4C-B056-AA4FF6EF2EE1}">
      <dgm:prSet/>
      <dgm:spPr/>
      <dgm:t>
        <a:bodyPr/>
        <a:lstStyle/>
        <a:p>
          <a:endParaRPr lang="es-419"/>
        </a:p>
      </dgm:t>
    </dgm:pt>
    <dgm:pt modelId="{9EB53399-5E76-49E4-9451-D8D20C186CA4}">
      <dgm:prSet>
        <dgm:style>
          <a:lnRef idx="2">
            <a:schemeClr val="accent2"/>
          </a:lnRef>
          <a:fillRef idx="1">
            <a:schemeClr val="lt1"/>
          </a:fillRef>
          <a:effectRef idx="0">
            <a:schemeClr val="accent2"/>
          </a:effectRef>
          <a:fontRef idx="minor">
            <a:schemeClr val="dk1"/>
          </a:fontRef>
        </dgm:style>
      </dgm:prSet>
      <dgm:spPr/>
      <dgm:t>
        <a:bodyPr/>
        <a:lstStyle/>
        <a:p>
          <a:pPr rtl="0"/>
          <a:r>
            <a:rPr lang="es-ES_tradnl" b="0"/>
            <a:t>Control de documentos para el encargado del archivo.</a:t>
          </a:r>
          <a:endParaRPr lang="es-CR" b="0"/>
        </a:p>
      </dgm:t>
    </dgm:pt>
    <dgm:pt modelId="{BFC2519E-BE34-4A81-9019-08153ECED594}" type="parTrans" cxnId="{2A1350AB-6768-498B-93B5-DDFCB0530A0A}">
      <dgm:prSet/>
      <dgm:spPr/>
      <dgm:t>
        <a:bodyPr/>
        <a:lstStyle/>
        <a:p>
          <a:endParaRPr lang="es-419"/>
        </a:p>
      </dgm:t>
    </dgm:pt>
    <dgm:pt modelId="{A0E2606D-1F74-4241-BE76-8DD50FBA9FB9}" type="sibTrans" cxnId="{2A1350AB-6768-498B-93B5-DDFCB0530A0A}">
      <dgm:prSet/>
      <dgm:spPr/>
      <dgm:t>
        <a:bodyPr/>
        <a:lstStyle/>
        <a:p>
          <a:endParaRPr lang="es-419"/>
        </a:p>
      </dgm:t>
    </dgm:pt>
    <dgm:pt modelId="{42CEE36A-D53C-4238-86B2-34D2C84A3C4F}">
      <dgm:prSet>
        <dgm:style>
          <a:lnRef idx="2">
            <a:schemeClr val="accent3"/>
          </a:lnRef>
          <a:fillRef idx="1">
            <a:schemeClr val="lt1"/>
          </a:fillRef>
          <a:effectRef idx="0">
            <a:schemeClr val="accent3"/>
          </a:effectRef>
          <a:fontRef idx="minor">
            <a:schemeClr val="dk1"/>
          </a:fontRef>
        </dgm:style>
      </dgm:prSet>
      <dgm:spPr/>
      <dgm:t>
        <a:bodyPr/>
        <a:lstStyle/>
        <a:p>
          <a:pPr rtl="0"/>
          <a:r>
            <a:rPr lang="es-ES_tradnl" b="0"/>
            <a:t>Orientación e información</a:t>
          </a:r>
          <a:endParaRPr lang="es-CR" b="0"/>
        </a:p>
      </dgm:t>
    </dgm:pt>
    <dgm:pt modelId="{12BF6068-B3EA-40E1-8A1B-AF7340CC074F}" type="parTrans" cxnId="{1AA6E21D-83D0-41C9-8BAD-AB0362B7D0C3}">
      <dgm:prSet/>
      <dgm:spPr/>
      <dgm:t>
        <a:bodyPr/>
        <a:lstStyle/>
        <a:p>
          <a:endParaRPr lang="es-419"/>
        </a:p>
      </dgm:t>
    </dgm:pt>
    <dgm:pt modelId="{4068AF3B-2CA9-466C-B465-A64B50D6EE57}" type="sibTrans" cxnId="{1AA6E21D-83D0-41C9-8BAD-AB0362B7D0C3}">
      <dgm:prSet/>
      <dgm:spPr/>
      <dgm:t>
        <a:bodyPr/>
        <a:lstStyle/>
        <a:p>
          <a:endParaRPr lang="es-419"/>
        </a:p>
      </dgm:t>
    </dgm:pt>
    <dgm:pt modelId="{BE37339C-FB6C-45BA-83E1-26F57A394B9C}">
      <dgm:prSet>
        <dgm:style>
          <a:lnRef idx="2">
            <a:schemeClr val="accent4"/>
          </a:lnRef>
          <a:fillRef idx="1">
            <a:schemeClr val="lt1"/>
          </a:fillRef>
          <a:effectRef idx="0">
            <a:schemeClr val="accent4"/>
          </a:effectRef>
          <a:fontRef idx="minor">
            <a:schemeClr val="dk1"/>
          </a:fontRef>
        </dgm:style>
      </dgm:prSet>
      <dgm:spPr/>
      <dgm:t>
        <a:bodyPr/>
        <a:lstStyle/>
        <a:p>
          <a:pPr rtl="0"/>
          <a:r>
            <a:rPr lang="es-ES_tradnl" b="0"/>
            <a:t>Acceso rápido a la información</a:t>
          </a:r>
          <a:endParaRPr lang="es-CR" b="0"/>
        </a:p>
      </dgm:t>
    </dgm:pt>
    <dgm:pt modelId="{3210F430-7B49-4E1A-910B-C5030CD339A2}" type="parTrans" cxnId="{6F6F8238-A2F8-440C-AC13-7070513AACEE}">
      <dgm:prSet/>
      <dgm:spPr/>
      <dgm:t>
        <a:bodyPr/>
        <a:lstStyle/>
        <a:p>
          <a:endParaRPr lang="es-419"/>
        </a:p>
      </dgm:t>
    </dgm:pt>
    <dgm:pt modelId="{CDE146E8-1732-4585-ADE9-DAE2BD0AC174}" type="sibTrans" cxnId="{6F6F8238-A2F8-440C-AC13-7070513AACEE}">
      <dgm:prSet/>
      <dgm:spPr/>
      <dgm:t>
        <a:bodyPr/>
        <a:lstStyle/>
        <a:p>
          <a:endParaRPr lang="es-419"/>
        </a:p>
      </dgm:t>
    </dgm:pt>
    <dgm:pt modelId="{B5C9E0C0-5277-4DD1-9CE2-2BF8A3F7E0E3}">
      <dgm:prSet>
        <dgm:style>
          <a:lnRef idx="2">
            <a:schemeClr val="accent5"/>
          </a:lnRef>
          <a:fillRef idx="1">
            <a:schemeClr val="lt1"/>
          </a:fillRef>
          <a:effectRef idx="0">
            <a:schemeClr val="accent5"/>
          </a:effectRef>
          <a:fontRef idx="minor">
            <a:schemeClr val="dk1"/>
          </a:fontRef>
        </dgm:style>
      </dgm:prSet>
      <dgm:spPr/>
      <dgm:t>
        <a:bodyPr/>
        <a:lstStyle/>
        <a:p>
          <a:pPr rtl="0"/>
          <a:r>
            <a:rPr lang="es-ES_tradnl" b="0"/>
            <a:t>Control de documentos prestados.</a:t>
          </a:r>
          <a:endParaRPr lang="es-CR" b="0"/>
        </a:p>
      </dgm:t>
    </dgm:pt>
    <dgm:pt modelId="{64AAACA2-CAC6-4F60-99C2-EDCF2A6605C4}" type="parTrans" cxnId="{D6C28912-E11C-41AC-AC8D-EDE662D9D4C0}">
      <dgm:prSet/>
      <dgm:spPr/>
      <dgm:t>
        <a:bodyPr/>
        <a:lstStyle/>
        <a:p>
          <a:endParaRPr lang="es-419"/>
        </a:p>
      </dgm:t>
    </dgm:pt>
    <dgm:pt modelId="{71FDCDD1-0899-41E0-B582-F37DA6320868}" type="sibTrans" cxnId="{D6C28912-E11C-41AC-AC8D-EDE662D9D4C0}">
      <dgm:prSet/>
      <dgm:spPr/>
      <dgm:t>
        <a:bodyPr/>
        <a:lstStyle/>
        <a:p>
          <a:endParaRPr lang="es-419"/>
        </a:p>
      </dgm:t>
    </dgm:pt>
    <dgm:pt modelId="{4931F4A9-B6DA-41AB-829D-21CECFEEBD9F}" type="pres">
      <dgm:prSet presAssocID="{A7F2649F-201A-4982-8F75-8A7D2C60938B}" presName="cycle" presStyleCnt="0">
        <dgm:presLayoutVars>
          <dgm:chMax val="1"/>
          <dgm:dir/>
          <dgm:animLvl val="ctr"/>
          <dgm:resizeHandles val="exact"/>
        </dgm:presLayoutVars>
      </dgm:prSet>
      <dgm:spPr/>
    </dgm:pt>
    <dgm:pt modelId="{8B456579-876F-4729-A783-83B10D93FE06}" type="pres">
      <dgm:prSet presAssocID="{9ED7B8D1-BE3E-4BF1-AF7E-07BCFFD6C14A}" presName="centerShape" presStyleLbl="node0" presStyleIdx="0" presStyleCnt="1"/>
      <dgm:spPr/>
    </dgm:pt>
    <dgm:pt modelId="{05B6D69E-8445-4FD0-8324-1B109F35360C}" type="pres">
      <dgm:prSet presAssocID="{BFC2519E-BE34-4A81-9019-08153ECED594}" presName="parTrans" presStyleLbl="bgSibTrans2D1" presStyleIdx="0" presStyleCnt="4"/>
      <dgm:spPr/>
    </dgm:pt>
    <dgm:pt modelId="{489AD8E1-89BA-47A0-A576-111066498D07}" type="pres">
      <dgm:prSet presAssocID="{9EB53399-5E76-49E4-9451-D8D20C186CA4}" presName="node" presStyleLbl="node1" presStyleIdx="0" presStyleCnt="4">
        <dgm:presLayoutVars>
          <dgm:bulletEnabled val="1"/>
        </dgm:presLayoutVars>
      </dgm:prSet>
      <dgm:spPr/>
    </dgm:pt>
    <dgm:pt modelId="{75B3D1C1-4719-43BD-B7FA-14E5D0402EDB}" type="pres">
      <dgm:prSet presAssocID="{12BF6068-B3EA-40E1-8A1B-AF7340CC074F}" presName="parTrans" presStyleLbl="bgSibTrans2D1" presStyleIdx="1" presStyleCnt="4"/>
      <dgm:spPr/>
    </dgm:pt>
    <dgm:pt modelId="{84BAF41E-1D67-4BE5-AF40-3A76E06DBDD3}" type="pres">
      <dgm:prSet presAssocID="{42CEE36A-D53C-4238-86B2-34D2C84A3C4F}" presName="node" presStyleLbl="node1" presStyleIdx="1" presStyleCnt="4">
        <dgm:presLayoutVars>
          <dgm:bulletEnabled val="1"/>
        </dgm:presLayoutVars>
      </dgm:prSet>
      <dgm:spPr/>
    </dgm:pt>
    <dgm:pt modelId="{5BE57FFC-104C-47E2-BEFC-5C5F0FC1B566}" type="pres">
      <dgm:prSet presAssocID="{3210F430-7B49-4E1A-910B-C5030CD339A2}" presName="parTrans" presStyleLbl="bgSibTrans2D1" presStyleIdx="2" presStyleCnt="4"/>
      <dgm:spPr/>
    </dgm:pt>
    <dgm:pt modelId="{8EF7B61C-313C-445F-93A6-467371A22835}" type="pres">
      <dgm:prSet presAssocID="{BE37339C-FB6C-45BA-83E1-26F57A394B9C}" presName="node" presStyleLbl="node1" presStyleIdx="2" presStyleCnt="4">
        <dgm:presLayoutVars>
          <dgm:bulletEnabled val="1"/>
        </dgm:presLayoutVars>
      </dgm:prSet>
      <dgm:spPr/>
    </dgm:pt>
    <dgm:pt modelId="{8F1CA650-E71D-4B57-9946-B90FBD590804}" type="pres">
      <dgm:prSet presAssocID="{64AAACA2-CAC6-4F60-99C2-EDCF2A6605C4}" presName="parTrans" presStyleLbl="bgSibTrans2D1" presStyleIdx="3" presStyleCnt="4"/>
      <dgm:spPr/>
    </dgm:pt>
    <dgm:pt modelId="{32577245-9F92-4B8E-882E-63B07D3C36BD}" type="pres">
      <dgm:prSet presAssocID="{B5C9E0C0-5277-4DD1-9CE2-2BF8A3F7E0E3}" presName="node" presStyleLbl="node1" presStyleIdx="3" presStyleCnt="4">
        <dgm:presLayoutVars>
          <dgm:bulletEnabled val="1"/>
        </dgm:presLayoutVars>
      </dgm:prSet>
      <dgm:spPr/>
    </dgm:pt>
  </dgm:ptLst>
  <dgm:cxnLst>
    <dgm:cxn modelId="{D6C28912-E11C-41AC-AC8D-EDE662D9D4C0}" srcId="{9ED7B8D1-BE3E-4BF1-AF7E-07BCFFD6C14A}" destId="{B5C9E0C0-5277-4DD1-9CE2-2BF8A3F7E0E3}" srcOrd="3" destOrd="0" parTransId="{64AAACA2-CAC6-4F60-99C2-EDCF2A6605C4}" sibTransId="{71FDCDD1-0899-41E0-B582-F37DA6320868}"/>
    <dgm:cxn modelId="{1AA6E21D-83D0-41C9-8BAD-AB0362B7D0C3}" srcId="{9ED7B8D1-BE3E-4BF1-AF7E-07BCFFD6C14A}" destId="{42CEE36A-D53C-4238-86B2-34D2C84A3C4F}" srcOrd="1" destOrd="0" parTransId="{12BF6068-B3EA-40E1-8A1B-AF7340CC074F}" sibTransId="{4068AF3B-2CA9-466C-B465-A64B50D6EE57}"/>
    <dgm:cxn modelId="{A31D5F26-D84C-45EB-9368-B7B3F2F0A2E7}" type="presOf" srcId="{64AAACA2-CAC6-4F60-99C2-EDCF2A6605C4}" destId="{8F1CA650-E71D-4B57-9946-B90FBD590804}" srcOrd="0" destOrd="0" presId="urn:microsoft.com/office/officeart/2005/8/layout/radial4"/>
    <dgm:cxn modelId="{7A202730-800B-49EA-8A54-7C45DFF8729B}" type="presOf" srcId="{B5C9E0C0-5277-4DD1-9CE2-2BF8A3F7E0E3}" destId="{32577245-9F92-4B8E-882E-63B07D3C36BD}" srcOrd="0" destOrd="0" presId="urn:microsoft.com/office/officeart/2005/8/layout/radial4"/>
    <dgm:cxn modelId="{6F6F8238-A2F8-440C-AC13-7070513AACEE}" srcId="{9ED7B8D1-BE3E-4BF1-AF7E-07BCFFD6C14A}" destId="{BE37339C-FB6C-45BA-83E1-26F57A394B9C}" srcOrd="2" destOrd="0" parTransId="{3210F430-7B49-4E1A-910B-C5030CD339A2}" sibTransId="{CDE146E8-1732-4585-ADE9-DAE2BD0AC174}"/>
    <dgm:cxn modelId="{D687C842-596F-4A2D-8A1B-91DECAAC85EA}" type="presOf" srcId="{BFC2519E-BE34-4A81-9019-08153ECED594}" destId="{05B6D69E-8445-4FD0-8324-1B109F35360C}" srcOrd="0" destOrd="0" presId="urn:microsoft.com/office/officeart/2005/8/layout/radial4"/>
    <dgm:cxn modelId="{87268746-D617-42E1-930F-448852466CFF}" type="presOf" srcId="{42CEE36A-D53C-4238-86B2-34D2C84A3C4F}" destId="{84BAF41E-1D67-4BE5-AF40-3A76E06DBDD3}" srcOrd="0" destOrd="0" presId="urn:microsoft.com/office/officeart/2005/8/layout/radial4"/>
    <dgm:cxn modelId="{56137C80-0240-4493-A167-A57EA8E4BBE8}" type="presOf" srcId="{9EB53399-5E76-49E4-9451-D8D20C186CA4}" destId="{489AD8E1-89BA-47A0-A576-111066498D07}" srcOrd="0" destOrd="0" presId="urn:microsoft.com/office/officeart/2005/8/layout/radial4"/>
    <dgm:cxn modelId="{F53C4D98-BF4E-42E2-B63B-6E8A94EB23B6}" type="presOf" srcId="{BE37339C-FB6C-45BA-83E1-26F57A394B9C}" destId="{8EF7B61C-313C-445F-93A6-467371A22835}" srcOrd="0" destOrd="0" presId="urn:microsoft.com/office/officeart/2005/8/layout/radial4"/>
    <dgm:cxn modelId="{2A1350AB-6768-498B-93B5-DDFCB0530A0A}" srcId="{9ED7B8D1-BE3E-4BF1-AF7E-07BCFFD6C14A}" destId="{9EB53399-5E76-49E4-9451-D8D20C186CA4}" srcOrd="0" destOrd="0" parTransId="{BFC2519E-BE34-4A81-9019-08153ECED594}" sibTransId="{A0E2606D-1F74-4241-BE76-8DD50FBA9FB9}"/>
    <dgm:cxn modelId="{5C0CFDC9-6A03-4110-B8D6-A1D4B9A374C3}" type="presOf" srcId="{9ED7B8D1-BE3E-4BF1-AF7E-07BCFFD6C14A}" destId="{8B456579-876F-4729-A783-83B10D93FE06}" srcOrd="0" destOrd="0" presId="urn:microsoft.com/office/officeart/2005/8/layout/radial4"/>
    <dgm:cxn modelId="{4C1288D0-3453-4BB6-9162-CDD4449F83B7}" type="presOf" srcId="{3210F430-7B49-4E1A-910B-C5030CD339A2}" destId="{5BE57FFC-104C-47E2-BEFC-5C5F0FC1B566}" srcOrd="0" destOrd="0" presId="urn:microsoft.com/office/officeart/2005/8/layout/radial4"/>
    <dgm:cxn modelId="{B2BEA6D3-97BE-4E71-9222-FEF2700627F2}" type="presOf" srcId="{A7F2649F-201A-4982-8F75-8A7D2C60938B}" destId="{4931F4A9-B6DA-41AB-829D-21CECFEEBD9F}" srcOrd="0" destOrd="0" presId="urn:microsoft.com/office/officeart/2005/8/layout/radial4"/>
    <dgm:cxn modelId="{BC54B7E3-80F7-4F06-83A4-1F1FED1FB433}" type="presOf" srcId="{12BF6068-B3EA-40E1-8A1B-AF7340CC074F}" destId="{75B3D1C1-4719-43BD-B7FA-14E5D0402EDB}" srcOrd="0" destOrd="0" presId="urn:microsoft.com/office/officeart/2005/8/layout/radial4"/>
    <dgm:cxn modelId="{E7C55EEC-8FCE-4B4C-B056-AA4FF6EF2EE1}" srcId="{A7F2649F-201A-4982-8F75-8A7D2C60938B}" destId="{9ED7B8D1-BE3E-4BF1-AF7E-07BCFFD6C14A}" srcOrd="0" destOrd="0" parTransId="{763FBDC5-8758-46CF-BF83-5C581454BC8C}" sibTransId="{D77D6618-A2E3-4A36-B0A4-04902D34B0B3}"/>
    <dgm:cxn modelId="{5954A61F-8A51-4B92-8F40-B181F2806C3D}" type="presParOf" srcId="{4931F4A9-B6DA-41AB-829D-21CECFEEBD9F}" destId="{8B456579-876F-4729-A783-83B10D93FE06}" srcOrd="0" destOrd="0" presId="urn:microsoft.com/office/officeart/2005/8/layout/radial4"/>
    <dgm:cxn modelId="{1733724E-C325-4392-A907-81BB30A5A605}" type="presParOf" srcId="{4931F4A9-B6DA-41AB-829D-21CECFEEBD9F}" destId="{05B6D69E-8445-4FD0-8324-1B109F35360C}" srcOrd="1" destOrd="0" presId="urn:microsoft.com/office/officeart/2005/8/layout/radial4"/>
    <dgm:cxn modelId="{21A9377B-C654-4FB3-A22F-17F5E0F6B079}" type="presParOf" srcId="{4931F4A9-B6DA-41AB-829D-21CECFEEBD9F}" destId="{489AD8E1-89BA-47A0-A576-111066498D07}" srcOrd="2" destOrd="0" presId="urn:microsoft.com/office/officeart/2005/8/layout/radial4"/>
    <dgm:cxn modelId="{9A142FA6-E5C9-4817-A4BF-7C529859AE7D}" type="presParOf" srcId="{4931F4A9-B6DA-41AB-829D-21CECFEEBD9F}" destId="{75B3D1C1-4719-43BD-B7FA-14E5D0402EDB}" srcOrd="3" destOrd="0" presId="urn:microsoft.com/office/officeart/2005/8/layout/radial4"/>
    <dgm:cxn modelId="{08F8B336-7961-45E0-B620-114BD0916B68}" type="presParOf" srcId="{4931F4A9-B6DA-41AB-829D-21CECFEEBD9F}" destId="{84BAF41E-1D67-4BE5-AF40-3A76E06DBDD3}" srcOrd="4" destOrd="0" presId="urn:microsoft.com/office/officeart/2005/8/layout/radial4"/>
    <dgm:cxn modelId="{05E35C3F-780F-4F44-9377-89A01B8CDB0E}" type="presParOf" srcId="{4931F4A9-B6DA-41AB-829D-21CECFEEBD9F}" destId="{5BE57FFC-104C-47E2-BEFC-5C5F0FC1B566}" srcOrd="5" destOrd="0" presId="urn:microsoft.com/office/officeart/2005/8/layout/radial4"/>
    <dgm:cxn modelId="{DF379AA2-4066-4A0A-9BF7-9431B2B406DD}" type="presParOf" srcId="{4931F4A9-B6DA-41AB-829D-21CECFEEBD9F}" destId="{8EF7B61C-313C-445F-93A6-467371A22835}" srcOrd="6" destOrd="0" presId="urn:microsoft.com/office/officeart/2005/8/layout/radial4"/>
    <dgm:cxn modelId="{A9BA050F-E7B4-4EA1-859D-2BFE17FC877B}" type="presParOf" srcId="{4931F4A9-B6DA-41AB-829D-21CECFEEBD9F}" destId="{8F1CA650-E71D-4B57-9946-B90FBD590804}" srcOrd="7" destOrd="0" presId="urn:microsoft.com/office/officeart/2005/8/layout/radial4"/>
    <dgm:cxn modelId="{9DED0D0A-7A2B-4928-9761-3A2BBB7F46B3}" type="presParOf" srcId="{4931F4A9-B6DA-41AB-829D-21CECFEEBD9F}" destId="{32577245-9F92-4B8E-882E-63B07D3C36BD}"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7F71244-4120-4554-ADD0-02C244B0E63C}" type="doc">
      <dgm:prSet loTypeId="urn:microsoft.com/office/officeart/2005/8/layout/pyramid2" loCatId="list" qsTypeId="urn:microsoft.com/office/officeart/2005/8/quickstyle/simple1" qsCatId="simple" csTypeId="urn:microsoft.com/office/officeart/2005/8/colors/accent0_1" csCatId="mainScheme" phldr="1"/>
      <dgm:spPr/>
      <dgm:t>
        <a:bodyPr/>
        <a:lstStyle/>
        <a:p>
          <a:endParaRPr lang="es-CR"/>
        </a:p>
      </dgm:t>
    </dgm:pt>
    <dgm:pt modelId="{F4EB172E-DC77-423A-BACA-AB53E0E9DD32}">
      <dgm:prSet phldrT="[Texto]" custT="1">
        <dgm:style>
          <a:lnRef idx="2">
            <a:schemeClr val="accent2"/>
          </a:lnRef>
          <a:fillRef idx="1">
            <a:schemeClr val="lt1"/>
          </a:fillRef>
          <a:effectRef idx="0">
            <a:schemeClr val="accent2"/>
          </a:effectRef>
          <a:fontRef idx="minor">
            <a:schemeClr val="dk1"/>
          </a:fontRef>
        </dgm:style>
      </dgm:prSet>
      <dgm:spPr/>
      <dgm:t>
        <a:bodyPr/>
        <a:lstStyle/>
        <a:p>
          <a:pPr algn="ctr"/>
          <a:r>
            <a:rPr lang="es-CR" sz="1600" b="1"/>
            <a:t>Fondo</a:t>
          </a:r>
        </a:p>
      </dgm:t>
    </dgm:pt>
    <dgm:pt modelId="{ACF3D0FD-B8E5-427B-B1F5-78CBADC2BFA8}" type="parTrans" cxnId="{69E22F93-9679-4EE3-95FC-EC561F4B2ED8}">
      <dgm:prSet/>
      <dgm:spPr/>
      <dgm:t>
        <a:bodyPr/>
        <a:lstStyle/>
        <a:p>
          <a:pPr algn="ctr"/>
          <a:endParaRPr lang="es-CR" sz="6000" b="1">
            <a:solidFill>
              <a:schemeClr val="tx1">
                <a:lumMod val="85000"/>
                <a:lumOff val="15000"/>
              </a:schemeClr>
            </a:solidFill>
          </a:endParaRPr>
        </a:p>
      </dgm:t>
    </dgm:pt>
    <dgm:pt modelId="{1A1D18A1-C1E3-4278-8B5A-8476145D5D8E}" type="sibTrans" cxnId="{69E22F93-9679-4EE3-95FC-EC561F4B2ED8}">
      <dgm:prSet custT="1"/>
      <dgm:spPr/>
      <dgm:t>
        <a:bodyPr/>
        <a:lstStyle/>
        <a:p>
          <a:pPr algn="ctr"/>
          <a:endParaRPr lang="es-CR" sz="6000" b="1">
            <a:solidFill>
              <a:schemeClr val="tx1">
                <a:lumMod val="85000"/>
                <a:lumOff val="15000"/>
              </a:schemeClr>
            </a:solidFill>
          </a:endParaRPr>
        </a:p>
      </dgm:t>
    </dgm:pt>
    <dgm:pt modelId="{1EC9B70C-1193-4200-BCA2-9B46A1E810AA}">
      <dgm:prSet phldrT="[Texto]" custT="1">
        <dgm:style>
          <a:lnRef idx="2">
            <a:schemeClr val="accent2"/>
          </a:lnRef>
          <a:fillRef idx="1">
            <a:schemeClr val="lt1"/>
          </a:fillRef>
          <a:effectRef idx="0">
            <a:schemeClr val="accent2"/>
          </a:effectRef>
          <a:fontRef idx="minor">
            <a:schemeClr val="dk1"/>
          </a:fontRef>
        </dgm:style>
      </dgm:prSet>
      <dgm:spPr/>
      <dgm:t>
        <a:bodyPr/>
        <a:lstStyle/>
        <a:p>
          <a:pPr algn="ctr"/>
          <a:r>
            <a:rPr lang="es-CR" sz="1600" b="1" err="1"/>
            <a:t>Subfondo</a:t>
          </a:r>
          <a:endParaRPr lang="es-CR" sz="1600" b="1"/>
        </a:p>
      </dgm:t>
    </dgm:pt>
    <dgm:pt modelId="{6990C057-69C4-4E74-85E8-619094D583D1}" type="parTrans" cxnId="{192C3E44-C3E2-418F-826D-D780F4D8B418}">
      <dgm:prSet/>
      <dgm:spPr/>
      <dgm:t>
        <a:bodyPr/>
        <a:lstStyle/>
        <a:p>
          <a:pPr algn="ctr"/>
          <a:endParaRPr lang="es-MX" sz="2000" b="1">
            <a:solidFill>
              <a:schemeClr val="tx1">
                <a:lumMod val="85000"/>
                <a:lumOff val="15000"/>
              </a:schemeClr>
            </a:solidFill>
          </a:endParaRPr>
        </a:p>
      </dgm:t>
    </dgm:pt>
    <dgm:pt modelId="{8C599D80-347D-4BE7-8976-B17D5E363EA1}" type="sibTrans" cxnId="{192C3E44-C3E2-418F-826D-D780F4D8B418}">
      <dgm:prSet/>
      <dgm:spPr/>
      <dgm:t>
        <a:bodyPr/>
        <a:lstStyle/>
        <a:p>
          <a:pPr algn="ctr"/>
          <a:endParaRPr lang="es-MX" sz="2000" b="1">
            <a:solidFill>
              <a:schemeClr val="tx1">
                <a:lumMod val="85000"/>
                <a:lumOff val="15000"/>
              </a:schemeClr>
            </a:solidFill>
          </a:endParaRPr>
        </a:p>
      </dgm:t>
    </dgm:pt>
    <dgm:pt modelId="{3330420D-4EBB-4030-B93D-3F23C760F738}">
      <dgm:prSet phldrT="[Texto]" custT="1">
        <dgm:style>
          <a:lnRef idx="2">
            <a:schemeClr val="accent2"/>
          </a:lnRef>
          <a:fillRef idx="1">
            <a:schemeClr val="lt1"/>
          </a:fillRef>
          <a:effectRef idx="0">
            <a:schemeClr val="accent2"/>
          </a:effectRef>
          <a:fontRef idx="minor">
            <a:schemeClr val="dk1"/>
          </a:fontRef>
        </dgm:style>
      </dgm:prSet>
      <dgm:spPr/>
      <dgm:t>
        <a:bodyPr/>
        <a:lstStyle/>
        <a:p>
          <a:pPr algn="ctr"/>
          <a:r>
            <a:rPr lang="es-CR" sz="1600" b="1"/>
            <a:t>Serie</a:t>
          </a:r>
        </a:p>
      </dgm:t>
    </dgm:pt>
    <dgm:pt modelId="{66C1B4E3-3302-4583-8A8C-73F3BFC415AC}" type="parTrans" cxnId="{6CF4B297-36B5-441E-A51E-62DB1DAAC705}">
      <dgm:prSet/>
      <dgm:spPr/>
      <dgm:t>
        <a:bodyPr/>
        <a:lstStyle/>
        <a:p>
          <a:pPr algn="ctr"/>
          <a:endParaRPr lang="es-MX" sz="2000" b="1">
            <a:solidFill>
              <a:schemeClr val="tx1">
                <a:lumMod val="85000"/>
                <a:lumOff val="15000"/>
              </a:schemeClr>
            </a:solidFill>
          </a:endParaRPr>
        </a:p>
      </dgm:t>
    </dgm:pt>
    <dgm:pt modelId="{97516E58-A321-4EC9-8EE0-2A266E8AC048}" type="sibTrans" cxnId="{6CF4B297-36B5-441E-A51E-62DB1DAAC705}">
      <dgm:prSet/>
      <dgm:spPr/>
      <dgm:t>
        <a:bodyPr/>
        <a:lstStyle/>
        <a:p>
          <a:pPr algn="ctr"/>
          <a:endParaRPr lang="es-MX" sz="2000" b="1">
            <a:solidFill>
              <a:schemeClr val="tx1">
                <a:lumMod val="85000"/>
                <a:lumOff val="15000"/>
              </a:schemeClr>
            </a:solidFill>
          </a:endParaRPr>
        </a:p>
      </dgm:t>
    </dgm:pt>
    <dgm:pt modelId="{8A4C6A8F-DE5C-447F-A076-E70CC360CD4B}">
      <dgm:prSet phldrT="[Texto]" custT="1">
        <dgm:style>
          <a:lnRef idx="2">
            <a:schemeClr val="accent2"/>
          </a:lnRef>
          <a:fillRef idx="1">
            <a:schemeClr val="lt1"/>
          </a:fillRef>
          <a:effectRef idx="0">
            <a:schemeClr val="accent2"/>
          </a:effectRef>
          <a:fontRef idx="minor">
            <a:schemeClr val="dk1"/>
          </a:fontRef>
        </dgm:style>
      </dgm:prSet>
      <dgm:spPr/>
      <dgm:t>
        <a:bodyPr/>
        <a:lstStyle/>
        <a:p>
          <a:pPr algn="ctr"/>
          <a:r>
            <a:rPr lang="es-CR" sz="1600" b="1" err="1"/>
            <a:t>Subserie</a:t>
          </a:r>
          <a:endParaRPr lang="es-CR" sz="1600" b="1"/>
        </a:p>
      </dgm:t>
    </dgm:pt>
    <dgm:pt modelId="{8324BD25-479C-419E-BEFD-EACB074A5058}" type="parTrans" cxnId="{A1F2608D-A4CE-4E2D-B9B2-36DF864D80C3}">
      <dgm:prSet/>
      <dgm:spPr/>
      <dgm:t>
        <a:bodyPr/>
        <a:lstStyle/>
        <a:p>
          <a:pPr algn="ctr"/>
          <a:endParaRPr lang="es-MX" sz="2000" b="1">
            <a:solidFill>
              <a:schemeClr val="tx1">
                <a:lumMod val="85000"/>
                <a:lumOff val="15000"/>
              </a:schemeClr>
            </a:solidFill>
          </a:endParaRPr>
        </a:p>
      </dgm:t>
    </dgm:pt>
    <dgm:pt modelId="{8AF39851-BC89-46A1-A602-1241C2B6802C}" type="sibTrans" cxnId="{A1F2608D-A4CE-4E2D-B9B2-36DF864D80C3}">
      <dgm:prSet/>
      <dgm:spPr/>
      <dgm:t>
        <a:bodyPr/>
        <a:lstStyle/>
        <a:p>
          <a:pPr algn="ctr"/>
          <a:endParaRPr lang="es-MX" sz="2000" b="1">
            <a:solidFill>
              <a:schemeClr val="tx1">
                <a:lumMod val="85000"/>
                <a:lumOff val="15000"/>
              </a:schemeClr>
            </a:solidFill>
          </a:endParaRPr>
        </a:p>
      </dgm:t>
    </dgm:pt>
    <dgm:pt modelId="{3E2547EC-1620-4FB6-ABB3-CBE04571C32E}">
      <dgm:prSet phldrT="[Texto]" custT="1">
        <dgm:style>
          <a:lnRef idx="2">
            <a:schemeClr val="accent2"/>
          </a:lnRef>
          <a:fillRef idx="1">
            <a:schemeClr val="lt1"/>
          </a:fillRef>
          <a:effectRef idx="0">
            <a:schemeClr val="accent2"/>
          </a:effectRef>
          <a:fontRef idx="minor">
            <a:schemeClr val="dk1"/>
          </a:fontRef>
        </dgm:style>
      </dgm:prSet>
      <dgm:spPr/>
      <dgm:t>
        <a:bodyPr/>
        <a:lstStyle/>
        <a:p>
          <a:pPr algn="ctr"/>
          <a:r>
            <a:rPr lang="es-CR" sz="1400" b="1"/>
            <a:t>Unidad documental compuesta / </a:t>
          </a:r>
          <a:r>
            <a:rPr lang="es-CR" sz="1400" b="1" err="1"/>
            <a:t>Exp</a:t>
          </a:r>
          <a:r>
            <a:rPr lang="es-CR" sz="1400" b="1"/>
            <a:t>.</a:t>
          </a:r>
        </a:p>
      </dgm:t>
    </dgm:pt>
    <dgm:pt modelId="{22B0CF47-E89A-4257-82C0-6E2E1CCF0A52}" type="parTrans" cxnId="{B77E2BF6-BAC8-4F4D-B3F8-2D57B1572C3D}">
      <dgm:prSet/>
      <dgm:spPr/>
      <dgm:t>
        <a:bodyPr/>
        <a:lstStyle/>
        <a:p>
          <a:pPr algn="ctr"/>
          <a:endParaRPr lang="es-MX" sz="2000" b="1">
            <a:solidFill>
              <a:schemeClr val="tx1">
                <a:lumMod val="85000"/>
                <a:lumOff val="15000"/>
              </a:schemeClr>
            </a:solidFill>
          </a:endParaRPr>
        </a:p>
      </dgm:t>
    </dgm:pt>
    <dgm:pt modelId="{7207628D-CC63-4F8A-95A3-91378D6BEB84}" type="sibTrans" cxnId="{B77E2BF6-BAC8-4F4D-B3F8-2D57B1572C3D}">
      <dgm:prSet/>
      <dgm:spPr/>
      <dgm:t>
        <a:bodyPr/>
        <a:lstStyle/>
        <a:p>
          <a:pPr algn="ctr"/>
          <a:endParaRPr lang="es-MX" sz="2000" b="1">
            <a:solidFill>
              <a:schemeClr val="tx1">
                <a:lumMod val="85000"/>
                <a:lumOff val="15000"/>
              </a:schemeClr>
            </a:solidFill>
          </a:endParaRPr>
        </a:p>
      </dgm:t>
    </dgm:pt>
    <dgm:pt modelId="{6BBC31AD-7BFD-4F35-B3B0-9FCD092F5698}">
      <dgm:prSet phldrT="[Texto]" custT="1">
        <dgm:style>
          <a:lnRef idx="2">
            <a:schemeClr val="accent2"/>
          </a:lnRef>
          <a:fillRef idx="1">
            <a:schemeClr val="lt1"/>
          </a:fillRef>
          <a:effectRef idx="0">
            <a:schemeClr val="accent2"/>
          </a:effectRef>
          <a:fontRef idx="minor">
            <a:schemeClr val="dk1"/>
          </a:fontRef>
        </dgm:style>
      </dgm:prSet>
      <dgm:spPr/>
      <dgm:t>
        <a:bodyPr/>
        <a:lstStyle/>
        <a:p>
          <a:pPr algn="ctr"/>
          <a:r>
            <a:rPr lang="es-CR" sz="1400" b="1"/>
            <a:t>Unidad documental simple / Doc.</a:t>
          </a:r>
        </a:p>
      </dgm:t>
    </dgm:pt>
    <dgm:pt modelId="{B321BA1A-8149-492B-A3F7-88D582A477FC}" type="parTrans" cxnId="{6167CDEC-F888-4C25-ACB6-998A0C2D7534}">
      <dgm:prSet/>
      <dgm:spPr/>
      <dgm:t>
        <a:bodyPr/>
        <a:lstStyle/>
        <a:p>
          <a:endParaRPr lang="es-MX" b="1"/>
        </a:p>
      </dgm:t>
    </dgm:pt>
    <dgm:pt modelId="{25726F0B-4F3A-46F3-AB73-E1AA60ED479D}" type="sibTrans" cxnId="{6167CDEC-F888-4C25-ACB6-998A0C2D7534}">
      <dgm:prSet/>
      <dgm:spPr/>
      <dgm:t>
        <a:bodyPr/>
        <a:lstStyle/>
        <a:p>
          <a:endParaRPr lang="es-MX" b="1"/>
        </a:p>
      </dgm:t>
    </dgm:pt>
    <dgm:pt modelId="{9CE4B753-69A1-45F2-A202-DF0CBD1C6C11}" type="pres">
      <dgm:prSet presAssocID="{D7F71244-4120-4554-ADD0-02C244B0E63C}" presName="compositeShape" presStyleCnt="0">
        <dgm:presLayoutVars>
          <dgm:dir/>
          <dgm:resizeHandles/>
        </dgm:presLayoutVars>
      </dgm:prSet>
      <dgm:spPr/>
    </dgm:pt>
    <dgm:pt modelId="{1F571F98-8FEC-407F-9DF9-BC705E960BFF}" type="pres">
      <dgm:prSet presAssocID="{D7F71244-4120-4554-ADD0-02C244B0E63C}" presName="pyramid" presStyleLbl="node1" presStyleIdx="0" presStyleCnt="1" custLinFactNeighborX="-25675"/>
      <dgm:spPr/>
    </dgm:pt>
    <dgm:pt modelId="{D1DC9ED1-970E-48AF-A3F8-7938D1823DCF}" type="pres">
      <dgm:prSet presAssocID="{D7F71244-4120-4554-ADD0-02C244B0E63C}" presName="theList" presStyleCnt="0"/>
      <dgm:spPr/>
    </dgm:pt>
    <dgm:pt modelId="{EC16F124-7D8E-4689-9A33-11B99D8B0BD3}" type="pres">
      <dgm:prSet presAssocID="{F4EB172E-DC77-423A-BACA-AB53E0E9DD32}" presName="aNode" presStyleLbl="fgAcc1" presStyleIdx="0" presStyleCnt="6">
        <dgm:presLayoutVars>
          <dgm:bulletEnabled val="1"/>
        </dgm:presLayoutVars>
      </dgm:prSet>
      <dgm:spPr/>
    </dgm:pt>
    <dgm:pt modelId="{CB6033E3-C473-4F0C-8A33-8D65A180AABD}" type="pres">
      <dgm:prSet presAssocID="{F4EB172E-DC77-423A-BACA-AB53E0E9DD32}" presName="aSpace" presStyleCnt="0"/>
      <dgm:spPr/>
    </dgm:pt>
    <dgm:pt modelId="{60187091-D5AE-4E43-A307-610F8DD88A85}" type="pres">
      <dgm:prSet presAssocID="{1EC9B70C-1193-4200-BCA2-9B46A1E810AA}" presName="aNode" presStyleLbl="fgAcc1" presStyleIdx="1" presStyleCnt="6">
        <dgm:presLayoutVars>
          <dgm:bulletEnabled val="1"/>
        </dgm:presLayoutVars>
      </dgm:prSet>
      <dgm:spPr/>
    </dgm:pt>
    <dgm:pt modelId="{49B734BF-C246-493B-9DFE-4F37CF56E91D}" type="pres">
      <dgm:prSet presAssocID="{1EC9B70C-1193-4200-BCA2-9B46A1E810AA}" presName="aSpace" presStyleCnt="0"/>
      <dgm:spPr/>
    </dgm:pt>
    <dgm:pt modelId="{D0B86E3B-B086-4E72-A073-036942519A70}" type="pres">
      <dgm:prSet presAssocID="{3330420D-4EBB-4030-B93D-3F23C760F738}" presName="aNode" presStyleLbl="fgAcc1" presStyleIdx="2" presStyleCnt="6">
        <dgm:presLayoutVars>
          <dgm:bulletEnabled val="1"/>
        </dgm:presLayoutVars>
      </dgm:prSet>
      <dgm:spPr/>
    </dgm:pt>
    <dgm:pt modelId="{ACDDBE7C-9A1F-4CAB-978B-C39B8B32932D}" type="pres">
      <dgm:prSet presAssocID="{3330420D-4EBB-4030-B93D-3F23C760F738}" presName="aSpace" presStyleCnt="0"/>
      <dgm:spPr/>
    </dgm:pt>
    <dgm:pt modelId="{63A1E70F-1F2D-40DE-AD25-F7EA6AF572F4}" type="pres">
      <dgm:prSet presAssocID="{8A4C6A8F-DE5C-447F-A076-E70CC360CD4B}" presName="aNode" presStyleLbl="fgAcc1" presStyleIdx="3" presStyleCnt="6">
        <dgm:presLayoutVars>
          <dgm:bulletEnabled val="1"/>
        </dgm:presLayoutVars>
      </dgm:prSet>
      <dgm:spPr/>
    </dgm:pt>
    <dgm:pt modelId="{3F1D1366-A457-4FC2-87E1-23233DF64BC4}" type="pres">
      <dgm:prSet presAssocID="{8A4C6A8F-DE5C-447F-A076-E70CC360CD4B}" presName="aSpace" presStyleCnt="0"/>
      <dgm:spPr/>
    </dgm:pt>
    <dgm:pt modelId="{F3AD4252-F4E4-46F9-A4EA-488AFC313DB5}" type="pres">
      <dgm:prSet presAssocID="{3E2547EC-1620-4FB6-ABB3-CBE04571C32E}" presName="aNode" presStyleLbl="fgAcc1" presStyleIdx="4" presStyleCnt="6">
        <dgm:presLayoutVars>
          <dgm:bulletEnabled val="1"/>
        </dgm:presLayoutVars>
      </dgm:prSet>
      <dgm:spPr/>
    </dgm:pt>
    <dgm:pt modelId="{7BDDF700-D69A-4328-9C77-CB229D0AF5A7}" type="pres">
      <dgm:prSet presAssocID="{3E2547EC-1620-4FB6-ABB3-CBE04571C32E}" presName="aSpace" presStyleCnt="0"/>
      <dgm:spPr/>
    </dgm:pt>
    <dgm:pt modelId="{1C39EF78-4B48-475E-9164-547FE09762E3}" type="pres">
      <dgm:prSet presAssocID="{6BBC31AD-7BFD-4F35-B3B0-9FCD092F5698}" presName="aNode" presStyleLbl="fgAcc1" presStyleIdx="5" presStyleCnt="6">
        <dgm:presLayoutVars>
          <dgm:bulletEnabled val="1"/>
        </dgm:presLayoutVars>
      </dgm:prSet>
      <dgm:spPr/>
    </dgm:pt>
    <dgm:pt modelId="{51DDDE53-C286-4099-A959-72EB6E2BA07A}" type="pres">
      <dgm:prSet presAssocID="{6BBC31AD-7BFD-4F35-B3B0-9FCD092F5698}" presName="aSpace" presStyleCnt="0"/>
      <dgm:spPr/>
    </dgm:pt>
  </dgm:ptLst>
  <dgm:cxnLst>
    <dgm:cxn modelId="{9BF00639-1D12-44CA-BD83-20F30BCAF570}" type="presOf" srcId="{D7F71244-4120-4554-ADD0-02C244B0E63C}" destId="{9CE4B753-69A1-45F2-A202-DF0CBD1C6C11}" srcOrd="0" destOrd="0" presId="urn:microsoft.com/office/officeart/2005/8/layout/pyramid2"/>
    <dgm:cxn modelId="{192C3E44-C3E2-418F-826D-D780F4D8B418}" srcId="{D7F71244-4120-4554-ADD0-02C244B0E63C}" destId="{1EC9B70C-1193-4200-BCA2-9B46A1E810AA}" srcOrd="1" destOrd="0" parTransId="{6990C057-69C4-4E74-85E8-619094D583D1}" sibTransId="{8C599D80-347D-4BE7-8976-B17D5E363EA1}"/>
    <dgm:cxn modelId="{CDC1504E-03BD-4BC6-B488-C2C3F04D2763}" type="presOf" srcId="{3E2547EC-1620-4FB6-ABB3-CBE04571C32E}" destId="{F3AD4252-F4E4-46F9-A4EA-488AFC313DB5}" srcOrd="0" destOrd="0" presId="urn:microsoft.com/office/officeart/2005/8/layout/pyramid2"/>
    <dgm:cxn modelId="{BCD2A74F-9661-4C4E-9A44-98BC0D85636E}" type="presOf" srcId="{6BBC31AD-7BFD-4F35-B3B0-9FCD092F5698}" destId="{1C39EF78-4B48-475E-9164-547FE09762E3}" srcOrd="0" destOrd="0" presId="urn:microsoft.com/office/officeart/2005/8/layout/pyramid2"/>
    <dgm:cxn modelId="{B4338250-EDC9-4D86-98EE-623E58C0E964}" type="presOf" srcId="{F4EB172E-DC77-423A-BACA-AB53E0E9DD32}" destId="{EC16F124-7D8E-4689-9A33-11B99D8B0BD3}" srcOrd="0" destOrd="0" presId="urn:microsoft.com/office/officeart/2005/8/layout/pyramid2"/>
    <dgm:cxn modelId="{91406853-FDA2-4943-89F0-E67F6A3941F0}" type="presOf" srcId="{1EC9B70C-1193-4200-BCA2-9B46A1E810AA}" destId="{60187091-D5AE-4E43-A307-610F8DD88A85}" srcOrd="0" destOrd="0" presId="urn:microsoft.com/office/officeart/2005/8/layout/pyramid2"/>
    <dgm:cxn modelId="{A1F2608D-A4CE-4E2D-B9B2-36DF864D80C3}" srcId="{D7F71244-4120-4554-ADD0-02C244B0E63C}" destId="{8A4C6A8F-DE5C-447F-A076-E70CC360CD4B}" srcOrd="3" destOrd="0" parTransId="{8324BD25-479C-419E-BEFD-EACB074A5058}" sibTransId="{8AF39851-BC89-46A1-A602-1241C2B6802C}"/>
    <dgm:cxn modelId="{C4EF338E-CF49-4967-91C7-EA19062081A5}" type="presOf" srcId="{3330420D-4EBB-4030-B93D-3F23C760F738}" destId="{D0B86E3B-B086-4E72-A073-036942519A70}" srcOrd="0" destOrd="0" presId="urn:microsoft.com/office/officeart/2005/8/layout/pyramid2"/>
    <dgm:cxn modelId="{69E22F93-9679-4EE3-95FC-EC561F4B2ED8}" srcId="{D7F71244-4120-4554-ADD0-02C244B0E63C}" destId="{F4EB172E-DC77-423A-BACA-AB53E0E9DD32}" srcOrd="0" destOrd="0" parTransId="{ACF3D0FD-B8E5-427B-B1F5-78CBADC2BFA8}" sibTransId="{1A1D18A1-C1E3-4278-8B5A-8476145D5D8E}"/>
    <dgm:cxn modelId="{6CF4B297-36B5-441E-A51E-62DB1DAAC705}" srcId="{D7F71244-4120-4554-ADD0-02C244B0E63C}" destId="{3330420D-4EBB-4030-B93D-3F23C760F738}" srcOrd="2" destOrd="0" parTransId="{66C1B4E3-3302-4583-8A8C-73F3BFC415AC}" sibTransId="{97516E58-A321-4EC9-8EE0-2A266E8AC048}"/>
    <dgm:cxn modelId="{4EA699E1-6DCF-46A5-B69C-E21B984E8BFD}" type="presOf" srcId="{8A4C6A8F-DE5C-447F-A076-E70CC360CD4B}" destId="{63A1E70F-1F2D-40DE-AD25-F7EA6AF572F4}" srcOrd="0" destOrd="0" presId="urn:microsoft.com/office/officeart/2005/8/layout/pyramid2"/>
    <dgm:cxn modelId="{6167CDEC-F888-4C25-ACB6-998A0C2D7534}" srcId="{D7F71244-4120-4554-ADD0-02C244B0E63C}" destId="{6BBC31AD-7BFD-4F35-B3B0-9FCD092F5698}" srcOrd="5" destOrd="0" parTransId="{B321BA1A-8149-492B-A3F7-88D582A477FC}" sibTransId="{25726F0B-4F3A-46F3-AB73-E1AA60ED479D}"/>
    <dgm:cxn modelId="{B77E2BF6-BAC8-4F4D-B3F8-2D57B1572C3D}" srcId="{D7F71244-4120-4554-ADD0-02C244B0E63C}" destId="{3E2547EC-1620-4FB6-ABB3-CBE04571C32E}" srcOrd="4" destOrd="0" parTransId="{22B0CF47-E89A-4257-82C0-6E2E1CCF0A52}" sibTransId="{7207628D-CC63-4F8A-95A3-91378D6BEB84}"/>
    <dgm:cxn modelId="{8B2D0C0D-2972-4DA5-B58F-5F0A345DB448}" type="presParOf" srcId="{9CE4B753-69A1-45F2-A202-DF0CBD1C6C11}" destId="{1F571F98-8FEC-407F-9DF9-BC705E960BFF}" srcOrd="0" destOrd="0" presId="urn:microsoft.com/office/officeart/2005/8/layout/pyramid2"/>
    <dgm:cxn modelId="{DE344365-5FD7-41B0-9D99-D0A1317BE37E}" type="presParOf" srcId="{9CE4B753-69A1-45F2-A202-DF0CBD1C6C11}" destId="{D1DC9ED1-970E-48AF-A3F8-7938D1823DCF}" srcOrd="1" destOrd="0" presId="urn:microsoft.com/office/officeart/2005/8/layout/pyramid2"/>
    <dgm:cxn modelId="{20589783-31B1-46AC-A4F0-427DF17BDFB4}" type="presParOf" srcId="{D1DC9ED1-970E-48AF-A3F8-7938D1823DCF}" destId="{EC16F124-7D8E-4689-9A33-11B99D8B0BD3}" srcOrd="0" destOrd="0" presId="urn:microsoft.com/office/officeart/2005/8/layout/pyramid2"/>
    <dgm:cxn modelId="{7BAB131C-4345-46E3-90AF-7FC7105B5590}" type="presParOf" srcId="{D1DC9ED1-970E-48AF-A3F8-7938D1823DCF}" destId="{CB6033E3-C473-4F0C-8A33-8D65A180AABD}" srcOrd="1" destOrd="0" presId="urn:microsoft.com/office/officeart/2005/8/layout/pyramid2"/>
    <dgm:cxn modelId="{9D19F9CC-58DC-48D1-89B6-9B674947CE72}" type="presParOf" srcId="{D1DC9ED1-970E-48AF-A3F8-7938D1823DCF}" destId="{60187091-D5AE-4E43-A307-610F8DD88A85}" srcOrd="2" destOrd="0" presId="urn:microsoft.com/office/officeart/2005/8/layout/pyramid2"/>
    <dgm:cxn modelId="{490B7738-3618-4BBF-ABC7-D27A373879D9}" type="presParOf" srcId="{D1DC9ED1-970E-48AF-A3F8-7938D1823DCF}" destId="{49B734BF-C246-493B-9DFE-4F37CF56E91D}" srcOrd="3" destOrd="0" presId="urn:microsoft.com/office/officeart/2005/8/layout/pyramid2"/>
    <dgm:cxn modelId="{EC1A6554-AC6C-437A-8D29-B1E6B100C5B2}" type="presParOf" srcId="{D1DC9ED1-970E-48AF-A3F8-7938D1823DCF}" destId="{D0B86E3B-B086-4E72-A073-036942519A70}" srcOrd="4" destOrd="0" presId="urn:microsoft.com/office/officeart/2005/8/layout/pyramid2"/>
    <dgm:cxn modelId="{8724C34B-E299-4CAA-B580-399510FC80FC}" type="presParOf" srcId="{D1DC9ED1-970E-48AF-A3F8-7938D1823DCF}" destId="{ACDDBE7C-9A1F-4CAB-978B-C39B8B32932D}" srcOrd="5" destOrd="0" presId="urn:microsoft.com/office/officeart/2005/8/layout/pyramid2"/>
    <dgm:cxn modelId="{B5F91964-C61C-408D-B7E9-5160CED7D395}" type="presParOf" srcId="{D1DC9ED1-970E-48AF-A3F8-7938D1823DCF}" destId="{63A1E70F-1F2D-40DE-AD25-F7EA6AF572F4}" srcOrd="6" destOrd="0" presId="urn:microsoft.com/office/officeart/2005/8/layout/pyramid2"/>
    <dgm:cxn modelId="{ED070C6F-DB0F-480C-90F2-88C3273D1C5D}" type="presParOf" srcId="{D1DC9ED1-970E-48AF-A3F8-7938D1823DCF}" destId="{3F1D1366-A457-4FC2-87E1-23233DF64BC4}" srcOrd="7" destOrd="0" presId="urn:microsoft.com/office/officeart/2005/8/layout/pyramid2"/>
    <dgm:cxn modelId="{6806AA43-AB45-4FD5-83CE-61F7AC660A4A}" type="presParOf" srcId="{D1DC9ED1-970E-48AF-A3F8-7938D1823DCF}" destId="{F3AD4252-F4E4-46F9-A4EA-488AFC313DB5}" srcOrd="8" destOrd="0" presId="urn:microsoft.com/office/officeart/2005/8/layout/pyramid2"/>
    <dgm:cxn modelId="{8F65EE65-63DE-4CFD-AAB8-2C60E8F04C12}" type="presParOf" srcId="{D1DC9ED1-970E-48AF-A3F8-7938D1823DCF}" destId="{7BDDF700-D69A-4328-9C77-CB229D0AF5A7}" srcOrd="9" destOrd="0" presId="urn:microsoft.com/office/officeart/2005/8/layout/pyramid2"/>
    <dgm:cxn modelId="{26050F18-AD8E-4C69-BCF1-FD046C015B01}" type="presParOf" srcId="{D1DC9ED1-970E-48AF-A3F8-7938D1823DCF}" destId="{1C39EF78-4B48-475E-9164-547FE09762E3}" srcOrd="10" destOrd="0" presId="urn:microsoft.com/office/officeart/2005/8/layout/pyramid2"/>
    <dgm:cxn modelId="{97DDA640-82EB-49E3-B58A-956B5B3321C1}" type="presParOf" srcId="{D1DC9ED1-970E-48AF-A3F8-7938D1823DCF}" destId="{51DDDE53-C286-4099-A959-72EB6E2BA07A}" srcOrd="11"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64874DB-40E1-442B-8ACB-067E36728E11}" type="doc">
      <dgm:prSet loTypeId="urn:microsoft.com/office/officeart/2005/8/layout/hierarchy2" loCatId="hierarchy" qsTypeId="urn:microsoft.com/office/officeart/2005/8/quickstyle/simple1" qsCatId="simple" csTypeId="urn:microsoft.com/office/officeart/2005/8/colors/accent4_1" csCatId="accent4" phldr="1"/>
      <dgm:spPr/>
      <dgm:t>
        <a:bodyPr/>
        <a:lstStyle/>
        <a:p>
          <a:endParaRPr lang="es-CR"/>
        </a:p>
      </dgm:t>
    </dgm:pt>
    <dgm:pt modelId="{64A8FF9E-739B-42B7-9DDC-A7780C7176B1}">
      <dgm:prSet phldrT="[Texto]" custT="1"/>
      <dgm:spPr/>
      <dgm:t>
        <a:bodyPr/>
        <a:lstStyle/>
        <a:p>
          <a:r>
            <a:rPr lang="es-CR" sz="2400" b="1"/>
            <a:t>Instrumentos descriptivos</a:t>
          </a:r>
        </a:p>
      </dgm:t>
    </dgm:pt>
    <dgm:pt modelId="{67638A8C-6ED0-454A-AA2F-ED70384BDE58}" type="parTrans" cxnId="{DD91FFE7-D0DA-4E0C-9112-5F9F78525310}">
      <dgm:prSet/>
      <dgm:spPr/>
      <dgm:t>
        <a:bodyPr/>
        <a:lstStyle/>
        <a:p>
          <a:endParaRPr lang="es-CR" sz="4000"/>
        </a:p>
      </dgm:t>
    </dgm:pt>
    <dgm:pt modelId="{8CE2EF5A-C2A7-4D48-A6DB-4BFA41B2528C}" type="sibTrans" cxnId="{DD91FFE7-D0DA-4E0C-9112-5F9F78525310}">
      <dgm:prSet/>
      <dgm:spPr/>
      <dgm:t>
        <a:bodyPr/>
        <a:lstStyle/>
        <a:p>
          <a:endParaRPr lang="es-CR" sz="4000"/>
        </a:p>
      </dgm:t>
    </dgm:pt>
    <dgm:pt modelId="{458B86C5-ECF0-4876-9EB4-0D42C1CC3D83}">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2400"/>
            <a:t>Fondo</a:t>
          </a:r>
        </a:p>
      </dgm:t>
    </dgm:pt>
    <dgm:pt modelId="{0ADF468D-E875-4396-B892-2FAFB832D029}" type="parTrans" cxnId="{D75055BB-4F06-4E8D-BF41-5676C7106846}">
      <dgm:prSet custT="1">
        <dgm:style>
          <a:lnRef idx="1">
            <a:schemeClr val="accent2"/>
          </a:lnRef>
          <a:fillRef idx="0">
            <a:schemeClr val="accent2"/>
          </a:fillRef>
          <a:effectRef idx="0">
            <a:schemeClr val="accent2"/>
          </a:effectRef>
          <a:fontRef idx="minor">
            <a:schemeClr val="tx1"/>
          </a:fontRef>
        </dgm:style>
      </dgm:prSet>
      <dgm:spPr/>
      <dgm:t>
        <a:bodyPr/>
        <a:lstStyle/>
        <a:p>
          <a:endParaRPr lang="es-CR" sz="4000"/>
        </a:p>
      </dgm:t>
    </dgm:pt>
    <dgm:pt modelId="{909A7DC7-10C6-46BC-8C8E-4CCFA836D8E1}" type="sibTrans" cxnId="{D75055BB-4F06-4E8D-BF41-5676C7106846}">
      <dgm:prSet/>
      <dgm:spPr/>
      <dgm:t>
        <a:bodyPr/>
        <a:lstStyle/>
        <a:p>
          <a:endParaRPr lang="es-CR" sz="4000"/>
        </a:p>
      </dgm:t>
    </dgm:pt>
    <dgm:pt modelId="{EA2A5305-6877-42F6-BD95-C2C71F1F6DB9}">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2400"/>
            <a:t>Guías</a:t>
          </a:r>
        </a:p>
      </dgm:t>
    </dgm:pt>
    <dgm:pt modelId="{0F520509-88E7-4CB1-B332-2057D4697105}" type="parTrans" cxnId="{2836C9E9-B4B1-4E18-93C6-3C9FF23C9217}">
      <dgm:prSet custT="1">
        <dgm:style>
          <a:lnRef idx="1">
            <a:schemeClr val="accent2"/>
          </a:lnRef>
          <a:fillRef idx="0">
            <a:schemeClr val="accent2"/>
          </a:fillRef>
          <a:effectRef idx="0">
            <a:schemeClr val="accent2"/>
          </a:effectRef>
          <a:fontRef idx="minor">
            <a:schemeClr val="tx1"/>
          </a:fontRef>
        </dgm:style>
      </dgm:prSet>
      <dgm:spPr/>
      <dgm:t>
        <a:bodyPr/>
        <a:lstStyle/>
        <a:p>
          <a:endParaRPr lang="es-CR" sz="900"/>
        </a:p>
      </dgm:t>
    </dgm:pt>
    <dgm:pt modelId="{6E1301FC-AF05-4871-896B-EFE6857C2448}" type="sibTrans" cxnId="{2836C9E9-B4B1-4E18-93C6-3C9FF23C9217}">
      <dgm:prSet/>
      <dgm:spPr/>
      <dgm:t>
        <a:bodyPr/>
        <a:lstStyle/>
        <a:p>
          <a:endParaRPr lang="es-CR" sz="3200"/>
        </a:p>
      </dgm:t>
    </dgm:pt>
    <dgm:pt modelId="{2227D172-36B0-4FCC-8813-4A1C1309BBD1}">
      <dgm:prSet phldrT="[Texto]" custT="1"/>
      <dgm:spPr/>
      <dgm:t>
        <a:bodyPr/>
        <a:lstStyle/>
        <a:p>
          <a:r>
            <a:rPr lang="es-CR" sz="2400"/>
            <a:t>Serie</a:t>
          </a:r>
        </a:p>
      </dgm:t>
    </dgm:pt>
    <dgm:pt modelId="{BDE3F381-7C3A-4798-9919-585F32C6A459}" type="parTrans" cxnId="{31DFB715-7FC5-4F75-87BD-C7DF5DD5AE0D}">
      <dgm:prSet custT="1"/>
      <dgm:spPr/>
      <dgm:t>
        <a:bodyPr/>
        <a:lstStyle/>
        <a:p>
          <a:endParaRPr lang="es-CR" sz="900"/>
        </a:p>
      </dgm:t>
    </dgm:pt>
    <dgm:pt modelId="{1A739819-35F7-42FD-A57A-54A7E0FAD290}" type="sibTrans" cxnId="{31DFB715-7FC5-4F75-87BD-C7DF5DD5AE0D}">
      <dgm:prSet/>
      <dgm:spPr/>
      <dgm:t>
        <a:bodyPr/>
        <a:lstStyle/>
        <a:p>
          <a:endParaRPr lang="es-CR" sz="3200"/>
        </a:p>
      </dgm:t>
    </dgm:pt>
    <dgm:pt modelId="{EB9D555F-BF08-4F6B-BF5A-8F064112F982}">
      <dgm:prSet phldrT="[Texto]" custT="1"/>
      <dgm:spPr/>
      <dgm:t>
        <a:bodyPr/>
        <a:lstStyle/>
        <a:p>
          <a:r>
            <a:rPr lang="es-CR" sz="2400"/>
            <a:t>Inventarios</a:t>
          </a:r>
        </a:p>
      </dgm:t>
    </dgm:pt>
    <dgm:pt modelId="{7CD1F76D-F835-4DD0-99D5-0D22105B2137}" type="parTrans" cxnId="{E750C49A-99DB-4C5C-B35A-A13051C48DC0}">
      <dgm:prSet custT="1"/>
      <dgm:spPr/>
      <dgm:t>
        <a:bodyPr/>
        <a:lstStyle/>
        <a:p>
          <a:endParaRPr lang="es-CR" sz="900"/>
        </a:p>
      </dgm:t>
    </dgm:pt>
    <dgm:pt modelId="{4238D35D-8FA9-4A5F-A6D2-3E1FD5115506}" type="sibTrans" cxnId="{E750C49A-99DB-4C5C-B35A-A13051C48DC0}">
      <dgm:prSet/>
      <dgm:spPr/>
      <dgm:t>
        <a:bodyPr/>
        <a:lstStyle/>
        <a:p>
          <a:endParaRPr lang="es-CR" sz="3200"/>
        </a:p>
      </dgm:t>
    </dgm:pt>
    <dgm:pt modelId="{B1E3F60C-7744-4845-8E08-6B1D4CCF0FA7}">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CR" sz="2400"/>
            <a:t>Catálogos</a:t>
          </a:r>
        </a:p>
      </dgm:t>
    </dgm:pt>
    <dgm:pt modelId="{CA59666D-4267-4A7C-8A5C-278C5F8991AB}" type="parTrans" cxnId="{D02DF9DD-41EF-40BD-AD7C-107815331010}">
      <dgm:prSet custT="1">
        <dgm:style>
          <a:lnRef idx="1">
            <a:schemeClr val="accent3"/>
          </a:lnRef>
          <a:fillRef idx="0">
            <a:schemeClr val="accent3"/>
          </a:fillRef>
          <a:effectRef idx="0">
            <a:schemeClr val="accent3"/>
          </a:effectRef>
          <a:fontRef idx="minor">
            <a:schemeClr val="tx1"/>
          </a:fontRef>
        </dgm:style>
      </dgm:prSet>
      <dgm:spPr/>
      <dgm:t>
        <a:bodyPr/>
        <a:lstStyle/>
        <a:p>
          <a:endParaRPr lang="es-CR" sz="900"/>
        </a:p>
      </dgm:t>
    </dgm:pt>
    <dgm:pt modelId="{2067B8FD-C51A-4831-BB60-B9AB923F0C19}" type="sibTrans" cxnId="{D02DF9DD-41EF-40BD-AD7C-107815331010}">
      <dgm:prSet/>
      <dgm:spPr/>
      <dgm:t>
        <a:bodyPr/>
        <a:lstStyle/>
        <a:p>
          <a:endParaRPr lang="es-CR" sz="3200"/>
        </a:p>
      </dgm:t>
    </dgm:pt>
    <dgm:pt modelId="{E00BED52-C28F-44F0-BCA3-12F38D337CBC}">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CR" sz="2400"/>
            <a:t>Unidad</a:t>
          </a:r>
        </a:p>
      </dgm:t>
    </dgm:pt>
    <dgm:pt modelId="{2B87BAC1-10E2-4451-B8D2-28DF5C6D9847}" type="parTrans" cxnId="{38E941B3-63B3-4308-BAB6-DE903ADD0216}">
      <dgm:prSet custT="1">
        <dgm:style>
          <a:lnRef idx="1">
            <a:schemeClr val="accent3"/>
          </a:lnRef>
          <a:fillRef idx="0">
            <a:schemeClr val="accent3"/>
          </a:fillRef>
          <a:effectRef idx="0">
            <a:schemeClr val="accent3"/>
          </a:effectRef>
          <a:fontRef idx="minor">
            <a:schemeClr val="tx1"/>
          </a:fontRef>
        </dgm:style>
      </dgm:prSet>
      <dgm:spPr/>
      <dgm:t>
        <a:bodyPr/>
        <a:lstStyle/>
        <a:p>
          <a:endParaRPr lang="es-CR" sz="900"/>
        </a:p>
      </dgm:t>
    </dgm:pt>
    <dgm:pt modelId="{804AE054-7A27-4DEC-A00A-74E21C443612}" type="sibTrans" cxnId="{38E941B3-63B3-4308-BAB6-DE903ADD0216}">
      <dgm:prSet/>
      <dgm:spPr/>
      <dgm:t>
        <a:bodyPr/>
        <a:lstStyle/>
        <a:p>
          <a:endParaRPr lang="es-CR" sz="3200"/>
        </a:p>
      </dgm:t>
    </dgm:pt>
    <dgm:pt modelId="{66DC6B01-BAD5-447D-943D-4E1A5D383928}" type="pres">
      <dgm:prSet presAssocID="{964874DB-40E1-442B-8ACB-067E36728E11}" presName="diagram" presStyleCnt="0">
        <dgm:presLayoutVars>
          <dgm:chPref val="1"/>
          <dgm:dir/>
          <dgm:animOne val="branch"/>
          <dgm:animLvl val="lvl"/>
          <dgm:resizeHandles val="exact"/>
        </dgm:presLayoutVars>
      </dgm:prSet>
      <dgm:spPr/>
    </dgm:pt>
    <dgm:pt modelId="{8B2DB3A1-970D-4143-84C7-EE62F4D96CFB}" type="pres">
      <dgm:prSet presAssocID="{64A8FF9E-739B-42B7-9DDC-A7780C7176B1}" presName="root1" presStyleCnt="0"/>
      <dgm:spPr/>
    </dgm:pt>
    <dgm:pt modelId="{51013E29-4A95-4EF5-9929-56A8424D3D47}" type="pres">
      <dgm:prSet presAssocID="{64A8FF9E-739B-42B7-9DDC-A7780C7176B1}" presName="LevelOneTextNode" presStyleLbl="node0" presStyleIdx="0" presStyleCnt="1" custScaleX="110508">
        <dgm:presLayoutVars>
          <dgm:chPref val="3"/>
        </dgm:presLayoutVars>
      </dgm:prSet>
      <dgm:spPr/>
    </dgm:pt>
    <dgm:pt modelId="{9908B387-6231-464F-87AE-328B967DC9A9}" type="pres">
      <dgm:prSet presAssocID="{64A8FF9E-739B-42B7-9DDC-A7780C7176B1}" presName="level2hierChild" presStyleCnt="0"/>
      <dgm:spPr/>
    </dgm:pt>
    <dgm:pt modelId="{6C7FF57F-1D4D-4A56-B419-EAC2FAFE26B0}" type="pres">
      <dgm:prSet presAssocID="{0ADF468D-E875-4396-B892-2FAFB832D029}" presName="conn2-1" presStyleLbl="parChTrans1D2" presStyleIdx="0" presStyleCnt="3"/>
      <dgm:spPr/>
    </dgm:pt>
    <dgm:pt modelId="{34B8BAEB-F802-41C7-B62A-4710090C1C8B}" type="pres">
      <dgm:prSet presAssocID="{0ADF468D-E875-4396-B892-2FAFB832D029}" presName="connTx" presStyleLbl="parChTrans1D2" presStyleIdx="0" presStyleCnt="3"/>
      <dgm:spPr/>
    </dgm:pt>
    <dgm:pt modelId="{1955D123-6BEB-40FD-897A-3FE9F0FAB353}" type="pres">
      <dgm:prSet presAssocID="{458B86C5-ECF0-4876-9EB4-0D42C1CC3D83}" presName="root2" presStyleCnt="0"/>
      <dgm:spPr/>
    </dgm:pt>
    <dgm:pt modelId="{B0DA18CF-7D8D-4606-B7E5-0B28D7D57E92}" type="pres">
      <dgm:prSet presAssocID="{458B86C5-ECF0-4876-9EB4-0D42C1CC3D83}" presName="LevelTwoTextNode" presStyleLbl="node2" presStyleIdx="0" presStyleCnt="3">
        <dgm:presLayoutVars>
          <dgm:chPref val="3"/>
        </dgm:presLayoutVars>
      </dgm:prSet>
      <dgm:spPr/>
    </dgm:pt>
    <dgm:pt modelId="{4CB341EC-89B7-4477-B97B-D3F76F27EE78}" type="pres">
      <dgm:prSet presAssocID="{458B86C5-ECF0-4876-9EB4-0D42C1CC3D83}" presName="level3hierChild" presStyleCnt="0"/>
      <dgm:spPr/>
    </dgm:pt>
    <dgm:pt modelId="{84019E7E-3F2B-43BC-827D-2703F827D5E5}" type="pres">
      <dgm:prSet presAssocID="{0F520509-88E7-4CB1-B332-2057D4697105}" presName="conn2-1" presStyleLbl="parChTrans1D3" presStyleIdx="0" presStyleCnt="3"/>
      <dgm:spPr/>
    </dgm:pt>
    <dgm:pt modelId="{21703EF3-00B6-4FF0-B83B-73727338CC9A}" type="pres">
      <dgm:prSet presAssocID="{0F520509-88E7-4CB1-B332-2057D4697105}" presName="connTx" presStyleLbl="parChTrans1D3" presStyleIdx="0" presStyleCnt="3"/>
      <dgm:spPr/>
    </dgm:pt>
    <dgm:pt modelId="{7A460A9D-4015-4A42-A90E-6476D8B68ED5}" type="pres">
      <dgm:prSet presAssocID="{EA2A5305-6877-42F6-BD95-C2C71F1F6DB9}" presName="root2" presStyleCnt="0"/>
      <dgm:spPr/>
    </dgm:pt>
    <dgm:pt modelId="{AB6772EA-DBF9-439F-978F-A40A6E7DF24F}" type="pres">
      <dgm:prSet presAssocID="{EA2A5305-6877-42F6-BD95-C2C71F1F6DB9}" presName="LevelTwoTextNode" presStyleLbl="node3" presStyleIdx="0" presStyleCnt="3">
        <dgm:presLayoutVars>
          <dgm:chPref val="3"/>
        </dgm:presLayoutVars>
      </dgm:prSet>
      <dgm:spPr/>
    </dgm:pt>
    <dgm:pt modelId="{70D2F35E-4EC1-47D0-9C34-217C50FF3902}" type="pres">
      <dgm:prSet presAssocID="{EA2A5305-6877-42F6-BD95-C2C71F1F6DB9}" presName="level3hierChild" presStyleCnt="0"/>
      <dgm:spPr/>
    </dgm:pt>
    <dgm:pt modelId="{4169DF53-952F-42FD-ABD5-C312AFCDEBC0}" type="pres">
      <dgm:prSet presAssocID="{BDE3F381-7C3A-4798-9919-585F32C6A459}" presName="conn2-1" presStyleLbl="parChTrans1D2" presStyleIdx="1" presStyleCnt="3"/>
      <dgm:spPr/>
    </dgm:pt>
    <dgm:pt modelId="{91D2A8A5-34FF-4140-8B6E-761F93189894}" type="pres">
      <dgm:prSet presAssocID="{BDE3F381-7C3A-4798-9919-585F32C6A459}" presName="connTx" presStyleLbl="parChTrans1D2" presStyleIdx="1" presStyleCnt="3"/>
      <dgm:spPr/>
    </dgm:pt>
    <dgm:pt modelId="{BF66215E-EC15-4ED3-8995-17D1D579C3D2}" type="pres">
      <dgm:prSet presAssocID="{2227D172-36B0-4FCC-8813-4A1C1309BBD1}" presName="root2" presStyleCnt="0"/>
      <dgm:spPr/>
    </dgm:pt>
    <dgm:pt modelId="{99CC547A-46F1-4CE7-8345-F2073E9A1727}" type="pres">
      <dgm:prSet presAssocID="{2227D172-36B0-4FCC-8813-4A1C1309BBD1}" presName="LevelTwoTextNode" presStyleLbl="node2" presStyleIdx="1" presStyleCnt="3">
        <dgm:presLayoutVars>
          <dgm:chPref val="3"/>
        </dgm:presLayoutVars>
      </dgm:prSet>
      <dgm:spPr/>
    </dgm:pt>
    <dgm:pt modelId="{28A5F025-64D8-4308-875D-00120CA84A76}" type="pres">
      <dgm:prSet presAssocID="{2227D172-36B0-4FCC-8813-4A1C1309BBD1}" presName="level3hierChild" presStyleCnt="0"/>
      <dgm:spPr/>
    </dgm:pt>
    <dgm:pt modelId="{224A928A-7909-4E01-AFB1-137B257D813D}" type="pres">
      <dgm:prSet presAssocID="{7CD1F76D-F835-4DD0-99D5-0D22105B2137}" presName="conn2-1" presStyleLbl="parChTrans1D3" presStyleIdx="1" presStyleCnt="3"/>
      <dgm:spPr/>
    </dgm:pt>
    <dgm:pt modelId="{E3136FE2-0F19-4554-A3B7-5534111BB26A}" type="pres">
      <dgm:prSet presAssocID="{7CD1F76D-F835-4DD0-99D5-0D22105B2137}" presName="connTx" presStyleLbl="parChTrans1D3" presStyleIdx="1" presStyleCnt="3"/>
      <dgm:spPr/>
    </dgm:pt>
    <dgm:pt modelId="{08CAC2BC-22EA-4691-B8BB-F323CFC344A1}" type="pres">
      <dgm:prSet presAssocID="{EB9D555F-BF08-4F6B-BF5A-8F064112F982}" presName="root2" presStyleCnt="0"/>
      <dgm:spPr/>
    </dgm:pt>
    <dgm:pt modelId="{C4CFB433-198B-475D-9152-D12443C3A5A8}" type="pres">
      <dgm:prSet presAssocID="{EB9D555F-BF08-4F6B-BF5A-8F064112F982}" presName="LevelTwoTextNode" presStyleLbl="node3" presStyleIdx="1" presStyleCnt="3">
        <dgm:presLayoutVars>
          <dgm:chPref val="3"/>
        </dgm:presLayoutVars>
      </dgm:prSet>
      <dgm:spPr/>
    </dgm:pt>
    <dgm:pt modelId="{F1F619D6-D203-4385-BC81-27034465092F}" type="pres">
      <dgm:prSet presAssocID="{EB9D555F-BF08-4F6B-BF5A-8F064112F982}" presName="level3hierChild" presStyleCnt="0"/>
      <dgm:spPr/>
    </dgm:pt>
    <dgm:pt modelId="{75EC805E-6113-423D-853D-04953C9539BF}" type="pres">
      <dgm:prSet presAssocID="{2B87BAC1-10E2-4451-B8D2-28DF5C6D9847}" presName="conn2-1" presStyleLbl="parChTrans1D2" presStyleIdx="2" presStyleCnt="3"/>
      <dgm:spPr/>
    </dgm:pt>
    <dgm:pt modelId="{907C41F2-E468-4657-B7CF-98EB39F5C474}" type="pres">
      <dgm:prSet presAssocID="{2B87BAC1-10E2-4451-B8D2-28DF5C6D9847}" presName="connTx" presStyleLbl="parChTrans1D2" presStyleIdx="2" presStyleCnt="3"/>
      <dgm:spPr/>
    </dgm:pt>
    <dgm:pt modelId="{CE46211D-7594-4A07-B2AF-7ED6294151AA}" type="pres">
      <dgm:prSet presAssocID="{E00BED52-C28F-44F0-BCA3-12F38D337CBC}" presName="root2" presStyleCnt="0"/>
      <dgm:spPr/>
    </dgm:pt>
    <dgm:pt modelId="{AB72EF3B-2225-40DC-BBC0-8EBC57F9F0C6}" type="pres">
      <dgm:prSet presAssocID="{E00BED52-C28F-44F0-BCA3-12F38D337CBC}" presName="LevelTwoTextNode" presStyleLbl="node2" presStyleIdx="2" presStyleCnt="3">
        <dgm:presLayoutVars>
          <dgm:chPref val="3"/>
        </dgm:presLayoutVars>
      </dgm:prSet>
      <dgm:spPr/>
    </dgm:pt>
    <dgm:pt modelId="{3D4DD050-8CE8-4CF0-85BA-23F171F7CED7}" type="pres">
      <dgm:prSet presAssocID="{E00BED52-C28F-44F0-BCA3-12F38D337CBC}" presName="level3hierChild" presStyleCnt="0"/>
      <dgm:spPr/>
    </dgm:pt>
    <dgm:pt modelId="{0B12CB6E-010D-4CAF-A942-582603108DF6}" type="pres">
      <dgm:prSet presAssocID="{CA59666D-4267-4A7C-8A5C-278C5F8991AB}" presName="conn2-1" presStyleLbl="parChTrans1D3" presStyleIdx="2" presStyleCnt="3"/>
      <dgm:spPr/>
    </dgm:pt>
    <dgm:pt modelId="{B2107CFE-1670-42BD-8AF3-A4ECE4492EE5}" type="pres">
      <dgm:prSet presAssocID="{CA59666D-4267-4A7C-8A5C-278C5F8991AB}" presName="connTx" presStyleLbl="parChTrans1D3" presStyleIdx="2" presStyleCnt="3"/>
      <dgm:spPr/>
    </dgm:pt>
    <dgm:pt modelId="{B95EF873-C47D-49F1-92AB-6BCA859B4026}" type="pres">
      <dgm:prSet presAssocID="{B1E3F60C-7744-4845-8E08-6B1D4CCF0FA7}" presName="root2" presStyleCnt="0"/>
      <dgm:spPr/>
    </dgm:pt>
    <dgm:pt modelId="{E467CE03-8105-4EE6-9F30-A3E14C050421}" type="pres">
      <dgm:prSet presAssocID="{B1E3F60C-7744-4845-8E08-6B1D4CCF0FA7}" presName="LevelTwoTextNode" presStyleLbl="node3" presStyleIdx="2" presStyleCnt="3">
        <dgm:presLayoutVars>
          <dgm:chPref val="3"/>
        </dgm:presLayoutVars>
      </dgm:prSet>
      <dgm:spPr/>
    </dgm:pt>
    <dgm:pt modelId="{E3E7D1E5-5C37-4492-B71C-2BEC16831D50}" type="pres">
      <dgm:prSet presAssocID="{B1E3F60C-7744-4845-8E08-6B1D4CCF0FA7}" presName="level3hierChild" presStyleCnt="0"/>
      <dgm:spPr/>
    </dgm:pt>
  </dgm:ptLst>
  <dgm:cxnLst>
    <dgm:cxn modelId="{4ABB9A0B-241D-4DEE-9E5A-4E7F9E575BB4}" type="presOf" srcId="{7CD1F76D-F835-4DD0-99D5-0D22105B2137}" destId="{E3136FE2-0F19-4554-A3B7-5534111BB26A}" srcOrd="1" destOrd="0" presId="urn:microsoft.com/office/officeart/2005/8/layout/hierarchy2"/>
    <dgm:cxn modelId="{E0C82310-652A-4395-A6E5-0AAEDE82389D}" type="presOf" srcId="{E00BED52-C28F-44F0-BCA3-12F38D337CBC}" destId="{AB72EF3B-2225-40DC-BBC0-8EBC57F9F0C6}" srcOrd="0" destOrd="0" presId="urn:microsoft.com/office/officeart/2005/8/layout/hierarchy2"/>
    <dgm:cxn modelId="{31DFB715-7FC5-4F75-87BD-C7DF5DD5AE0D}" srcId="{64A8FF9E-739B-42B7-9DDC-A7780C7176B1}" destId="{2227D172-36B0-4FCC-8813-4A1C1309BBD1}" srcOrd="1" destOrd="0" parTransId="{BDE3F381-7C3A-4798-9919-585F32C6A459}" sibTransId="{1A739819-35F7-42FD-A57A-54A7E0FAD290}"/>
    <dgm:cxn modelId="{28D2D422-8787-4917-9F7E-57979F9B769D}" type="presOf" srcId="{964874DB-40E1-442B-8ACB-067E36728E11}" destId="{66DC6B01-BAD5-447D-943D-4E1A5D383928}" srcOrd="0" destOrd="0" presId="urn:microsoft.com/office/officeart/2005/8/layout/hierarchy2"/>
    <dgm:cxn modelId="{073D3441-840D-4483-9D3F-6DA289FE914E}" type="presOf" srcId="{0ADF468D-E875-4396-B892-2FAFB832D029}" destId="{6C7FF57F-1D4D-4A56-B419-EAC2FAFE26B0}" srcOrd="0" destOrd="0" presId="urn:microsoft.com/office/officeart/2005/8/layout/hierarchy2"/>
    <dgm:cxn modelId="{2AE49349-5048-4C00-BBDD-92DBC3777298}" type="presOf" srcId="{0F520509-88E7-4CB1-B332-2057D4697105}" destId="{21703EF3-00B6-4FF0-B83B-73727338CC9A}" srcOrd="1" destOrd="0" presId="urn:microsoft.com/office/officeart/2005/8/layout/hierarchy2"/>
    <dgm:cxn modelId="{7C14796A-EB6D-46F7-9D47-7922A8DD5E35}" type="presOf" srcId="{2B87BAC1-10E2-4451-B8D2-28DF5C6D9847}" destId="{75EC805E-6113-423D-853D-04953C9539BF}" srcOrd="0" destOrd="0" presId="urn:microsoft.com/office/officeart/2005/8/layout/hierarchy2"/>
    <dgm:cxn modelId="{AD8D6357-25F0-4C6B-AD6C-9DA953E72F56}" type="presOf" srcId="{7CD1F76D-F835-4DD0-99D5-0D22105B2137}" destId="{224A928A-7909-4E01-AFB1-137B257D813D}" srcOrd="0" destOrd="0" presId="urn:microsoft.com/office/officeart/2005/8/layout/hierarchy2"/>
    <dgm:cxn modelId="{A41CAD85-21FB-47D6-B34F-3FB1D070CFE7}" type="presOf" srcId="{CA59666D-4267-4A7C-8A5C-278C5F8991AB}" destId="{0B12CB6E-010D-4CAF-A942-582603108DF6}" srcOrd="0" destOrd="0" presId="urn:microsoft.com/office/officeart/2005/8/layout/hierarchy2"/>
    <dgm:cxn modelId="{1D257E89-B3EE-4BF8-BEEA-AF5BD44E7A17}" type="presOf" srcId="{EA2A5305-6877-42F6-BD95-C2C71F1F6DB9}" destId="{AB6772EA-DBF9-439F-978F-A40A6E7DF24F}" srcOrd="0" destOrd="0" presId="urn:microsoft.com/office/officeart/2005/8/layout/hierarchy2"/>
    <dgm:cxn modelId="{C587E98F-5462-4EA9-A7A1-C59FB523E64A}" type="presOf" srcId="{0ADF468D-E875-4396-B892-2FAFB832D029}" destId="{34B8BAEB-F802-41C7-B62A-4710090C1C8B}" srcOrd="1" destOrd="0" presId="urn:microsoft.com/office/officeart/2005/8/layout/hierarchy2"/>
    <dgm:cxn modelId="{0F77CB98-84E6-40AE-B3A8-A22D946DB741}" type="presOf" srcId="{BDE3F381-7C3A-4798-9919-585F32C6A459}" destId="{4169DF53-952F-42FD-ABD5-C312AFCDEBC0}" srcOrd="0" destOrd="0" presId="urn:microsoft.com/office/officeart/2005/8/layout/hierarchy2"/>
    <dgm:cxn modelId="{E750C49A-99DB-4C5C-B35A-A13051C48DC0}" srcId="{2227D172-36B0-4FCC-8813-4A1C1309BBD1}" destId="{EB9D555F-BF08-4F6B-BF5A-8F064112F982}" srcOrd="0" destOrd="0" parTransId="{7CD1F76D-F835-4DD0-99D5-0D22105B2137}" sibTransId="{4238D35D-8FA9-4A5F-A6D2-3E1FD5115506}"/>
    <dgm:cxn modelId="{2435A39D-3EDC-41E9-B832-4268C8237E92}" type="presOf" srcId="{B1E3F60C-7744-4845-8E08-6B1D4CCF0FA7}" destId="{E467CE03-8105-4EE6-9F30-A3E14C050421}" srcOrd="0" destOrd="0" presId="urn:microsoft.com/office/officeart/2005/8/layout/hierarchy2"/>
    <dgm:cxn modelId="{7E3DCDA3-268B-4D02-A490-3CDCA371416F}" type="presOf" srcId="{2B87BAC1-10E2-4451-B8D2-28DF5C6D9847}" destId="{907C41F2-E468-4657-B7CF-98EB39F5C474}" srcOrd="1" destOrd="0" presId="urn:microsoft.com/office/officeart/2005/8/layout/hierarchy2"/>
    <dgm:cxn modelId="{543D60A8-45FD-4BD3-81A9-E3E328A23556}" type="presOf" srcId="{64A8FF9E-739B-42B7-9DDC-A7780C7176B1}" destId="{51013E29-4A95-4EF5-9929-56A8424D3D47}" srcOrd="0" destOrd="0" presId="urn:microsoft.com/office/officeart/2005/8/layout/hierarchy2"/>
    <dgm:cxn modelId="{A041E9AD-AC94-45CF-9FB0-46728E70FBC3}" type="presOf" srcId="{0F520509-88E7-4CB1-B332-2057D4697105}" destId="{84019E7E-3F2B-43BC-827D-2703F827D5E5}" srcOrd="0" destOrd="0" presId="urn:microsoft.com/office/officeart/2005/8/layout/hierarchy2"/>
    <dgm:cxn modelId="{C3803FAE-0C86-4108-9E10-D9A480666A8D}" type="presOf" srcId="{EB9D555F-BF08-4F6B-BF5A-8F064112F982}" destId="{C4CFB433-198B-475D-9152-D12443C3A5A8}" srcOrd="0" destOrd="0" presId="urn:microsoft.com/office/officeart/2005/8/layout/hierarchy2"/>
    <dgm:cxn modelId="{ED6FE9B2-0564-4D6E-AA00-FF2DE7D49240}" type="presOf" srcId="{458B86C5-ECF0-4876-9EB4-0D42C1CC3D83}" destId="{B0DA18CF-7D8D-4606-B7E5-0B28D7D57E92}" srcOrd="0" destOrd="0" presId="urn:microsoft.com/office/officeart/2005/8/layout/hierarchy2"/>
    <dgm:cxn modelId="{38E941B3-63B3-4308-BAB6-DE903ADD0216}" srcId="{64A8FF9E-739B-42B7-9DDC-A7780C7176B1}" destId="{E00BED52-C28F-44F0-BCA3-12F38D337CBC}" srcOrd="2" destOrd="0" parTransId="{2B87BAC1-10E2-4451-B8D2-28DF5C6D9847}" sibTransId="{804AE054-7A27-4DEC-A00A-74E21C443612}"/>
    <dgm:cxn modelId="{D75055BB-4F06-4E8D-BF41-5676C7106846}" srcId="{64A8FF9E-739B-42B7-9DDC-A7780C7176B1}" destId="{458B86C5-ECF0-4876-9EB4-0D42C1CC3D83}" srcOrd="0" destOrd="0" parTransId="{0ADF468D-E875-4396-B892-2FAFB832D029}" sibTransId="{909A7DC7-10C6-46BC-8C8E-4CCFA836D8E1}"/>
    <dgm:cxn modelId="{D02DF9DD-41EF-40BD-AD7C-107815331010}" srcId="{E00BED52-C28F-44F0-BCA3-12F38D337CBC}" destId="{B1E3F60C-7744-4845-8E08-6B1D4CCF0FA7}" srcOrd="0" destOrd="0" parTransId="{CA59666D-4267-4A7C-8A5C-278C5F8991AB}" sibTransId="{2067B8FD-C51A-4831-BB60-B9AB923F0C19}"/>
    <dgm:cxn modelId="{4D3665E0-7B58-46D2-A029-F2D0167D2D8F}" type="presOf" srcId="{BDE3F381-7C3A-4798-9919-585F32C6A459}" destId="{91D2A8A5-34FF-4140-8B6E-761F93189894}" srcOrd="1" destOrd="0" presId="urn:microsoft.com/office/officeart/2005/8/layout/hierarchy2"/>
    <dgm:cxn modelId="{22203FE7-4EFB-4C75-BC16-159A147D1967}" type="presOf" srcId="{2227D172-36B0-4FCC-8813-4A1C1309BBD1}" destId="{99CC547A-46F1-4CE7-8345-F2073E9A1727}" srcOrd="0" destOrd="0" presId="urn:microsoft.com/office/officeart/2005/8/layout/hierarchy2"/>
    <dgm:cxn modelId="{DD91FFE7-D0DA-4E0C-9112-5F9F78525310}" srcId="{964874DB-40E1-442B-8ACB-067E36728E11}" destId="{64A8FF9E-739B-42B7-9DDC-A7780C7176B1}" srcOrd="0" destOrd="0" parTransId="{67638A8C-6ED0-454A-AA2F-ED70384BDE58}" sibTransId="{8CE2EF5A-C2A7-4D48-A6DB-4BFA41B2528C}"/>
    <dgm:cxn modelId="{2836C9E9-B4B1-4E18-93C6-3C9FF23C9217}" srcId="{458B86C5-ECF0-4876-9EB4-0D42C1CC3D83}" destId="{EA2A5305-6877-42F6-BD95-C2C71F1F6DB9}" srcOrd="0" destOrd="0" parTransId="{0F520509-88E7-4CB1-B332-2057D4697105}" sibTransId="{6E1301FC-AF05-4871-896B-EFE6857C2448}"/>
    <dgm:cxn modelId="{C4025CEF-59DE-4B1F-B5D8-B42A1C50441F}" type="presOf" srcId="{CA59666D-4267-4A7C-8A5C-278C5F8991AB}" destId="{B2107CFE-1670-42BD-8AF3-A4ECE4492EE5}" srcOrd="1" destOrd="0" presId="urn:microsoft.com/office/officeart/2005/8/layout/hierarchy2"/>
    <dgm:cxn modelId="{AE35173B-C4E7-4C22-9FBB-4DD611F21573}" type="presParOf" srcId="{66DC6B01-BAD5-447D-943D-4E1A5D383928}" destId="{8B2DB3A1-970D-4143-84C7-EE62F4D96CFB}" srcOrd="0" destOrd="0" presId="urn:microsoft.com/office/officeart/2005/8/layout/hierarchy2"/>
    <dgm:cxn modelId="{42F693FB-2AED-4FEB-86CB-C2ADA90241B1}" type="presParOf" srcId="{8B2DB3A1-970D-4143-84C7-EE62F4D96CFB}" destId="{51013E29-4A95-4EF5-9929-56A8424D3D47}" srcOrd="0" destOrd="0" presId="urn:microsoft.com/office/officeart/2005/8/layout/hierarchy2"/>
    <dgm:cxn modelId="{11B2FF47-09BF-4A9A-9296-067012915F5B}" type="presParOf" srcId="{8B2DB3A1-970D-4143-84C7-EE62F4D96CFB}" destId="{9908B387-6231-464F-87AE-328B967DC9A9}" srcOrd="1" destOrd="0" presId="urn:microsoft.com/office/officeart/2005/8/layout/hierarchy2"/>
    <dgm:cxn modelId="{C641DBCD-A694-4A65-B54B-46F7F12AB2E7}" type="presParOf" srcId="{9908B387-6231-464F-87AE-328B967DC9A9}" destId="{6C7FF57F-1D4D-4A56-B419-EAC2FAFE26B0}" srcOrd="0" destOrd="0" presId="urn:microsoft.com/office/officeart/2005/8/layout/hierarchy2"/>
    <dgm:cxn modelId="{9ABD84FD-8A98-4DFB-8E01-A2C5D62C5CC4}" type="presParOf" srcId="{6C7FF57F-1D4D-4A56-B419-EAC2FAFE26B0}" destId="{34B8BAEB-F802-41C7-B62A-4710090C1C8B}" srcOrd="0" destOrd="0" presId="urn:microsoft.com/office/officeart/2005/8/layout/hierarchy2"/>
    <dgm:cxn modelId="{F1BAB449-C327-407C-A3F2-2384B37720BA}" type="presParOf" srcId="{9908B387-6231-464F-87AE-328B967DC9A9}" destId="{1955D123-6BEB-40FD-897A-3FE9F0FAB353}" srcOrd="1" destOrd="0" presId="urn:microsoft.com/office/officeart/2005/8/layout/hierarchy2"/>
    <dgm:cxn modelId="{3A5BB064-5E56-4BB2-88F1-A4882D550491}" type="presParOf" srcId="{1955D123-6BEB-40FD-897A-3FE9F0FAB353}" destId="{B0DA18CF-7D8D-4606-B7E5-0B28D7D57E92}" srcOrd="0" destOrd="0" presId="urn:microsoft.com/office/officeart/2005/8/layout/hierarchy2"/>
    <dgm:cxn modelId="{7B091B3C-DBC7-41AC-A26E-FD4ABA6E3989}" type="presParOf" srcId="{1955D123-6BEB-40FD-897A-3FE9F0FAB353}" destId="{4CB341EC-89B7-4477-B97B-D3F76F27EE78}" srcOrd="1" destOrd="0" presId="urn:microsoft.com/office/officeart/2005/8/layout/hierarchy2"/>
    <dgm:cxn modelId="{1773AAF8-85CA-4179-94D5-A858FB1C217F}" type="presParOf" srcId="{4CB341EC-89B7-4477-B97B-D3F76F27EE78}" destId="{84019E7E-3F2B-43BC-827D-2703F827D5E5}" srcOrd="0" destOrd="0" presId="urn:microsoft.com/office/officeart/2005/8/layout/hierarchy2"/>
    <dgm:cxn modelId="{46238E9F-152D-4FD1-B7A5-F2174165B1C1}" type="presParOf" srcId="{84019E7E-3F2B-43BC-827D-2703F827D5E5}" destId="{21703EF3-00B6-4FF0-B83B-73727338CC9A}" srcOrd="0" destOrd="0" presId="urn:microsoft.com/office/officeart/2005/8/layout/hierarchy2"/>
    <dgm:cxn modelId="{8ED2A7E6-4884-4EE8-BA42-AAE82DC248A5}" type="presParOf" srcId="{4CB341EC-89B7-4477-B97B-D3F76F27EE78}" destId="{7A460A9D-4015-4A42-A90E-6476D8B68ED5}" srcOrd="1" destOrd="0" presId="urn:microsoft.com/office/officeart/2005/8/layout/hierarchy2"/>
    <dgm:cxn modelId="{2EB1011B-5416-404A-BD49-428BC251CB70}" type="presParOf" srcId="{7A460A9D-4015-4A42-A90E-6476D8B68ED5}" destId="{AB6772EA-DBF9-439F-978F-A40A6E7DF24F}" srcOrd="0" destOrd="0" presId="urn:microsoft.com/office/officeart/2005/8/layout/hierarchy2"/>
    <dgm:cxn modelId="{A9B794F6-D702-465F-85A1-FA7E8C73B15E}" type="presParOf" srcId="{7A460A9D-4015-4A42-A90E-6476D8B68ED5}" destId="{70D2F35E-4EC1-47D0-9C34-217C50FF3902}" srcOrd="1" destOrd="0" presId="urn:microsoft.com/office/officeart/2005/8/layout/hierarchy2"/>
    <dgm:cxn modelId="{2031468F-DAF2-44B3-A4E1-3F8EAB0E0F3B}" type="presParOf" srcId="{9908B387-6231-464F-87AE-328B967DC9A9}" destId="{4169DF53-952F-42FD-ABD5-C312AFCDEBC0}" srcOrd="2" destOrd="0" presId="urn:microsoft.com/office/officeart/2005/8/layout/hierarchy2"/>
    <dgm:cxn modelId="{8D8564D5-FDCA-4C09-8F75-23312A634B3F}" type="presParOf" srcId="{4169DF53-952F-42FD-ABD5-C312AFCDEBC0}" destId="{91D2A8A5-34FF-4140-8B6E-761F93189894}" srcOrd="0" destOrd="0" presId="urn:microsoft.com/office/officeart/2005/8/layout/hierarchy2"/>
    <dgm:cxn modelId="{B06BF590-30EC-4152-9BBB-93A8D6678263}" type="presParOf" srcId="{9908B387-6231-464F-87AE-328B967DC9A9}" destId="{BF66215E-EC15-4ED3-8995-17D1D579C3D2}" srcOrd="3" destOrd="0" presId="urn:microsoft.com/office/officeart/2005/8/layout/hierarchy2"/>
    <dgm:cxn modelId="{808A6F04-4EBE-499D-BD52-4DE0E67C0A94}" type="presParOf" srcId="{BF66215E-EC15-4ED3-8995-17D1D579C3D2}" destId="{99CC547A-46F1-4CE7-8345-F2073E9A1727}" srcOrd="0" destOrd="0" presId="urn:microsoft.com/office/officeart/2005/8/layout/hierarchy2"/>
    <dgm:cxn modelId="{9FD37CA1-34F5-4A29-A666-0A1A39A16A60}" type="presParOf" srcId="{BF66215E-EC15-4ED3-8995-17D1D579C3D2}" destId="{28A5F025-64D8-4308-875D-00120CA84A76}" srcOrd="1" destOrd="0" presId="urn:microsoft.com/office/officeart/2005/8/layout/hierarchy2"/>
    <dgm:cxn modelId="{15D142A1-9C1E-49AF-9C09-D4D74E8CFB90}" type="presParOf" srcId="{28A5F025-64D8-4308-875D-00120CA84A76}" destId="{224A928A-7909-4E01-AFB1-137B257D813D}" srcOrd="0" destOrd="0" presId="urn:microsoft.com/office/officeart/2005/8/layout/hierarchy2"/>
    <dgm:cxn modelId="{557A52C2-C2BB-4A82-8FAC-09FA9551CE90}" type="presParOf" srcId="{224A928A-7909-4E01-AFB1-137B257D813D}" destId="{E3136FE2-0F19-4554-A3B7-5534111BB26A}" srcOrd="0" destOrd="0" presId="urn:microsoft.com/office/officeart/2005/8/layout/hierarchy2"/>
    <dgm:cxn modelId="{F1F111A0-2084-4026-9822-88E243F44699}" type="presParOf" srcId="{28A5F025-64D8-4308-875D-00120CA84A76}" destId="{08CAC2BC-22EA-4691-B8BB-F323CFC344A1}" srcOrd="1" destOrd="0" presId="urn:microsoft.com/office/officeart/2005/8/layout/hierarchy2"/>
    <dgm:cxn modelId="{888DC691-4CA6-45AC-A8A3-EAE445B9FDD9}" type="presParOf" srcId="{08CAC2BC-22EA-4691-B8BB-F323CFC344A1}" destId="{C4CFB433-198B-475D-9152-D12443C3A5A8}" srcOrd="0" destOrd="0" presId="urn:microsoft.com/office/officeart/2005/8/layout/hierarchy2"/>
    <dgm:cxn modelId="{AF8D6321-BCDD-4E7D-A7A5-D96D892FD785}" type="presParOf" srcId="{08CAC2BC-22EA-4691-B8BB-F323CFC344A1}" destId="{F1F619D6-D203-4385-BC81-27034465092F}" srcOrd="1" destOrd="0" presId="urn:microsoft.com/office/officeart/2005/8/layout/hierarchy2"/>
    <dgm:cxn modelId="{2946135F-BBAE-4F3D-85C8-28F15034B0E1}" type="presParOf" srcId="{9908B387-6231-464F-87AE-328B967DC9A9}" destId="{75EC805E-6113-423D-853D-04953C9539BF}" srcOrd="4" destOrd="0" presId="urn:microsoft.com/office/officeart/2005/8/layout/hierarchy2"/>
    <dgm:cxn modelId="{FEC22E64-E635-4A61-9872-5574C9CC7030}" type="presParOf" srcId="{75EC805E-6113-423D-853D-04953C9539BF}" destId="{907C41F2-E468-4657-B7CF-98EB39F5C474}" srcOrd="0" destOrd="0" presId="urn:microsoft.com/office/officeart/2005/8/layout/hierarchy2"/>
    <dgm:cxn modelId="{95E0F776-D38F-47DA-AA74-ACBB4A8F58BC}" type="presParOf" srcId="{9908B387-6231-464F-87AE-328B967DC9A9}" destId="{CE46211D-7594-4A07-B2AF-7ED6294151AA}" srcOrd="5" destOrd="0" presId="urn:microsoft.com/office/officeart/2005/8/layout/hierarchy2"/>
    <dgm:cxn modelId="{5F22431C-8D21-4DF2-82B1-9B7446A62130}" type="presParOf" srcId="{CE46211D-7594-4A07-B2AF-7ED6294151AA}" destId="{AB72EF3B-2225-40DC-BBC0-8EBC57F9F0C6}" srcOrd="0" destOrd="0" presId="urn:microsoft.com/office/officeart/2005/8/layout/hierarchy2"/>
    <dgm:cxn modelId="{9CB7A711-9E2C-4CDA-81E5-558E014D3983}" type="presParOf" srcId="{CE46211D-7594-4A07-B2AF-7ED6294151AA}" destId="{3D4DD050-8CE8-4CF0-85BA-23F171F7CED7}" srcOrd="1" destOrd="0" presId="urn:microsoft.com/office/officeart/2005/8/layout/hierarchy2"/>
    <dgm:cxn modelId="{5BFB276E-2AF8-496D-B84B-03315F791207}" type="presParOf" srcId="{3D4DD050-8CE8-4CF0-85BA-23F171F7CED7}" destId="{0B12CB6E-010D-4CAF-A942-582603108DF6}" srcOrd="0" destOrd="0" presId="urn:microsoft.com/office/officeart/2005/8/layout/hierarchy2"/>
    <dgm:cxn modelId="{CBE6451A-00D8-48EE-933D-0CCECAC13C8B}" type="presParOf" srcId="{0B12CB6E-010D-4CAF-A942-582603108DF6}" destId="{B2107CFE-1670-42BD-8AF3-A4ECE4492EE5}" srcOrd="0" destOrd="0" presId="urn:microsoft.com/office/officeart/2005/8/layout/hierarchy2"/>
    <dgm:cxn modelId="{36BEF3E3-8788-415B-AFCE-CDD64196F15F}" type="presParOf" srcId="{3D4DD050-8CE8-4CF0-85BA-23F171F7CED7}" destId="{B95EF873-C47D-49F1-92AB-6BCA859B4026}" srcOrd="1" destOrd="0" presId="urn:microsoft.com/office/officeart/2005/8/layout/hierarchy2"/>
    <dgm:cxn modelId="{640DC671-3CF2-4D43-9626-5EA079D29E93}" type="presParOf" srcId="{B95EF873-C47D-49F1-92AB-6BCA859B4026}" destId="{E467CE03-8105-4EE6-9F30-A3E14C050421}" srcOrd="0" destOrd="0" presId="urn:microsoft.com/office/officeart/2005/8/layout/hierarchy2"/>
    <dgm:cxn modelId="{0CE56777-285F-44EC-A13A-39F1CEC31C87}" type="presParOf" srcId="{B95EF873-C47D-49F1-92AB-6BCA859B4026}" destId="{E3E7D1E5-5C37-4492-B71C-2BEC16831D5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C3E7823-994F-48E6-BEDB-420874A2F8FA}" type="doc">
      <dgm:prSet loTypeId="urn:microsoft.com/office/officeart/2008/layout/LinedList" loCatId="list" qsTypeId="urn:microsoft.com/office/officeart/2005/8/quickstyle/simple3" qsCatId="simple" csTypeId="urn:microsoft.com/office/officeart/2005/8/colors/colorful3" csCatId="colorful" phldr="1"/>
      <dgm:spPr/>
      <dgm:t>
        <a:bodyPr/>
        <a:lstStyle/>
        <a:p>
          <a:endParaRPr lang="es-CR"/>
        </a:p>
      </dgm:t>
    </dgm:pt>
    <dgm:pt modelId="{E54121E6-3E3A-4367-9859-BE7E0F1B39A3}">
      <dgm:prSet phldrT="[Texto]" custT="1"/>
      <dgm:spPr/>
      <dgm:t>
        <a:bodyPr/>
        <a:lstStyle/>
        <a:p>
          <a:pPr algn="just"/>
          <a:r>
            <a:rPr lang="es-CR" sz="2000"/>
            <a:t>Las guías brindan información general sobre todos o parte de los fondos de uno o más archivos, haciendo referencia a: </a:t>
          </a:r>
        </a:p>
      </dgm:t>
    </dgm:pt>
    <dgm:pt modelId="{19E26B9E-722A-454E-A915-9FF55364166C}" type="parTrans" cxnId="{C86B80A2-FAA2-431E-A5BE-37AEC77B12E7}">
      <dgm:prSet/>
      <dgm:spPr/>
      <dgm:t>
        <a:bodyPr/>
        <a:lstStyle/>
        <a:p>
          <a:endParaRPr lang="es-CR"/>
        </a:p>
      </dgm:t>
    </dgm:pt>
    <dgm:pt modelId="{807AC1C1-CD9B-4929-A948-08D6AB99F7E7}" type="sibTrans" cxnId="{C86B80A2-FAA2-431E-A5BE-37AEC77B12E7}">
      <dgm:prSet/>
      <dgm:spPr/>
      <dgm:t>
        <a:bodyPr/>
        <a:lstStyle/>
        <a:p>
          <a:endParaRPr lang="es-CR"/>
        </a:p>
      </dgm:t>
    </dgm:pt>
    <dgm:pt modelId="{EB301654-26AD-496A-9982-9D017CDA101D}">
      <dgm:prSet phldrT="[Texto]"/>
      <dgm:spPr/>
      <dgm:t>
        <a:bodyPr/>
        <a:lstStyle/>
        <a:p>
          <a:r>
            <a:rPr lang="es-CR"/>
            <a:t>Los grupos de documentos que custodia el archivo</a:t>
          </a:r>
        </a:p>
      </dgm:t>
    </dgm:pt>
    <dgm:pt modelId="{53AB63EF-7D5C-4F20-87F0-2E08480C7D90}" type="parTrans" cxnId="{9CB6EBD9-66B5-49A8-A1C5-73446E75CD6D}">
      <dgm:prSet/>
      <dgm:spPr/>
      <dgm:t>
        <a:bodyPr/>
        <a:lstStyle/>
        <a:p>
          <a:endParaRPr lang="es-CR"/>
        </a:p>
      </dgm:t>
    </dgm:pt>
    <dgm:pt modelId="{280DF25E-D468-47DA-96D9-AABEA9118B96}" type="sibTrans" cxnId="{9CB6EBD9-66B5-49A8-A1C5-73446E75CD6D}">
      <dgm:prSet/>
      <dgm:spPr/>
      <dgm:t>
        <a:bodyPr/>
        <a:lstStyle/>
        <a:p>
          <a:endParaRPr lang="es-CR"/>
        </a:p>
      </dgm:t>
    </dgm:pt>
    <dgm:pt modelId="{7F6653E9-6F9C-4473-8A15-85E360CAAC02}">
      <dgm:prSet phldrT="[Texto]"/>
      <dgm:spPr/>
      <dgm:t>
        <a:bodyPr/>
        <a:lstStyle/>
        <a:p>
          <a:r>
            <a:rPr lang="es-CR"/>
            <a:t>La historia de las entidades productoras, </a:t>
          </a:r>
        </a:p>
      </dgm:t>
    </dgm:pt>
    <dgm:pt modelId="{C5F877A4-A7E0-431C-B57D-DF2A6261F23D}" type="parTrans" cxnId="{9259FF05-963B-4DB6-96BD-ADA28BA1C8D0}">
      <dgm:prSet/>
      <dgm:spPr/>
      <dgm:t>
        <a:bodyPr/>
        <a:lstStyle/>
        <a:p>
          <a:endParaRPr lang="es-CR"/>
        </a:p>
      </dgm:t>
    </dgm:pt>
    <dgm:pt modelId="{60BE3344-6AA3-42D4-AFB2-B12A1C669419}" type="sibTrans" cxnId="{9259FF05-963B-4DB6-96BD-ADA28BA1C8D0}">
      <dgm:prSet/>
      <dgm:spPr/>
      <dgm:t>
        <a:bodyPr/>
        <a:lstStyle/>
        <a:p>
          <a:endParaRPr lang="es-CR"/>
        </a:p>
      </dgm:t>
    </dgm:pt>
    <dgm:pt modelId="{DC93F059-CCBD-4DD9-9496-B8620DB27CDD}">
      <dgm:prSet phldrT="[Texto]"/>
      <dgm:spPr/>
      <dgm:t>
        <a:bodyPr/>
        <a:lstStyle/>
        <a:p>
          <a:r>
            <a:rPr lang="es-CR"/>
            <a:t>Los servicios y productos que ofrecen los archivos, etc. </a:t>
          </a:r>
        </a:p>
      </dgm:t>
    </dgm:pt>
    <dgm:pt modelId="{0A704CE5-766D-482C-90D6-A83B89E57090}" type="parTrans" cxnId="{DCCA951C-826A-4E80-A547-B8DE8AFBA7D2}">
      <dgm:prSet/>
      <dgm:spPr/>
      <dgm:t>
        <a:bodyPr/>
        <a:lstStyle/>
        <a:p>
          <a:endParaRPr lang="es-CR"/>
        </a:p>
      </dgm:t>
    </dgm:pt>
    <dgm:pt modelId="{AA764191-63F8-4EBD-AFF3-0A7C1AE13E7E}" type="sibTrans" cxnId="{DCCA951C-826A-4E80-A547-B8DE8AFBA7D2}">
      <dgm:prSet/>
      <dgm:spPr/>
      <dgm:t>
        <a:bodyPr/>
        <a:lstStyle/>
        <a:p>
          <a:endParaRPr lang="es-CR"/>
        </a:p>
      </dgm:t>
    </dgm:pt>
    <dgm:pt modelId="{020DF9CC-373C-48BD-BBF9-1A9443C97665}">
      <dgm:prSet phldrT="[Texto]"/>
      <dgm:spPr/>
      <dgm:t>
        <a:bodyPr/>
        <a:lstStyle/>
        <a:p>
          <a:r>
            <a:rPr lang="es-CR"/>
            <a:t>Guías</a:t>
          </a:r>
        </a:p>
      </dgm:t>
    </dgm:pt>
    <dgm:pt modelId="{5D24BDF6-4320-4749-94F2-09B21E04C48A}" type="parTrans" cxnId="{48B7E464-5CB3-48A2-ACA1-FE33A576FF3A}">
      <dgm:prSet/>
      <dgm:spPr/>
      <dgm:t>
        <a:bodyPr/>
        <a:lstStyle/>
        <a:p>
          <a:endParaRPr lang="es-CR"/>
        </a:p>
      </dgm:t>
    </dgm:pt>
    <dgm:pt modelId="{ABD1BB50-C52B-470C-8498-730C505F80ED}" type="sibTrans" cxnId="{48B7E464-5CB3-48A2-ACA1-FE33A576FF3A}">
      <dgm:prSet/>
      <dgm:spPr/>
      <dgm:t>
        <a:bodyPr/>
        <a:lstStyle/>
        <a:p>
          <a:endParaRPr lang="es-CR"/>
        </a:p>
      </dgm:t>
    </dgm:pt>
    <dgm:pt modelId="{3BABF06E-4E79-4CB8-B30D-1A4D54D6093C}" type="pres">
      <dgm:prSet presAssocID="{EC3E7823-994F-48E6-BEDB-420874A2F8FA}" presName="vert0" presStyleCnt="0">
        <dgm:presLayoutVars>
          <dgm:dir/>
          <dgm:animOne val="branch"/>
          <dgm:animLvl val="lvl"/>
        </dgm:presLayoutVars>
      </dgm:prSet>
      <dgm:spPr/>
    </dgm:pt>
    <dgm:pt modelId="{74543577-8585-439D-B410-20BDF4B5A471}" type="pres">
      <dgm:prSet presAssocID="{020DF9CC-373C-48BD-BBF9-1A9443C97665}" presName="thickLine" presStyleLbl="alignNode1" presStyleIdx="0" presStyleCnt="1" custLinFactNeighborX="-3865"/>
      <dgm:spPr/>
    </dgm:pt>
    <dgm:pt modelId="{7BA9EF86-B7EB-4153-89E6-3945F09612B1}" type="pres">
      <dgm:prSet presAssocID="{020DF9CC-373C-48BD-BBF9-1A9443C97665}" presName="horz1" presStyleCnt="0"/>
      <dgm:spPr/>
    </dgm:pt>
    <dgm:pt modelId="{8D9F682D-B2C8-462F-90C7-72425E992D84}" type="pres">
      <dgm:prSet presAssocID="{020DF9CC-373C-48BD-BBF9-1A9443C97665}" presName="tx1" presStyleLbl="revTx" presStyleIdx="0" presStyleCnt="5"/>
      <dgm:spPr/>
    </dgm:pt>
    <dgm:pt modelId="{A7699D0E-6537-4CE9-B8AA-7A316D1DDF5D}" type="pres">
      <dgm:prSet presAssocID="{020DF9CC-373C-48BD-BBF9-1A9443C97665}" presName="vert1" presStyleCnt="0"/>
      <dgm:spPr/>
    </dgm:pt>
    <dgm:pt modelId="{0E448A65-80E4-49B1-896B-E426AF3B9CA8}" type="pres">
      <dgm:prSet presAssocID="{E54121E6-3E3A-4367-9859-BE7E0F1B39A3}" presName="vertSpace2a" presStyleCnt="0"/>
      <dgm:spPr/>
    </dgm:pt>
    <dgm:pt modelId="{BC1A5A30-E972-42CA-B991-562B2E87E72E}" type="pres">
      <dgm:prSet presAssocID="{E54121E6-3E3A-4367-9859-BE7E0F1B39A3}" presName="horz2" presStyleCnt="0"/>
      <dgm:spPr/>
    </dgm:pt>
    <dgm:pt modelId="{56EE9245-0DF2-4F2E-9983-EBD4013B8E13}" type="pres">
      <dgm:prSet presAssocID="{E54121E6-3E3A-4367-9859-BE7E0F1B39A3}" presName="horzSpace2" presStyleCnt="0"/>
      <dgm:spPr/>
    </dgm:pt>
    <dgm:pt modelId="{3365508A-5740-49A4-A2FB-ABE22CF933C4}" type="pres">
      <dgm:prSet presAssocID="{E54121E6-3E3A-4367-9859-BE7E0F1B39A3}" presName="tx2" presStyleLbl="revTx" presStyleIdx="1" presStyleCnt="5"/>
      <dgm:spPr/>
    </dgm:pt>
    <dgm:pt modelId="{F636FB90-0858-48CB-9F6B-23B8C050DF9B}" type="pres">
      <dgm:prSet presAssocID="{E54121E6-3E3A-4367-9859-BE7E0F1B39A3}" presName="vert2" presStyleCnt="0"/>
      <dgm:spPr/>
    </dgm:pt>
    <dgm:pt modelId="{87E69523-8B70-4416-8D2E-89F68F618A74}" type="pres">
      <dgm:prSet presAssocID="{EB301654-26AD-496A-9982-9D017CDA101D}" presName="horz3" presStyleCnt="0"/>
      <dgm:spPr/>
    </dgm:pt>
    <dgm:pt modelId="{21668BC3-2529-42CE-A9B3-9CF806F38AF5}" type="pres">
      <dgm:prSet presAssocID="{EB301654-26AD-496A-9982-9D017CDA101D}" presName="horzSpace3" presStyleCnt="0"/>
      <dgm:spPr/>
    </dgm:pt>
    <dgm:pt modelId="{C7F7E9E5-20CB-4077-961C-1841656835F9}" type="pres">
      <dgm:prSet presAssocID="{EB301654-26AD-496A-9982-9D017CDA101D}" presName="tx3" presStyleLbl="revTx" presStyleIdx="2" presStyleCnt="5"/>
      <dgm:spPr/>
    </dgm:pt>
    <dgm:pt modelId="{99DF9F98-E2B1-49C4-9E79-712E4567ADA8}" type="pres">
      <dgm:prSet presAssocID="{EB301654-26AD-496A-9982-9D017CDA101D}" presName="vert3" presStyleCnt="0"/>
      <dgm:spPr/>
    </dgm:pt>
    <dgm:pt modelId="{C56D912C-5B94-4F50-8329-E9437DFBC628}" type="pres">
      <dgm:prSet presAssocID="{280DF25E-D468-47DA-96D9-AABEA9118B96}" presName="thinLine3" presStyleLbl="callout" presStyleIdx="0" presStyleCnt="3"/>
      <dgm:spPr/>
    </dgm:pt>
    <dgm:pt modelId="{B4829B4A-B7BF-4295-8250-C8393CC03C60}" type="pres">
      <dgm:prSet presAssocID="{7F6653E9-6F9C-4473-8A15-85E360CAAC02}" presName="horz3" presStyleCnt="0"/>
      <dgm:spPr/>
    </dgm:pt>
    <dgm:pt modelId="{D8BBFB14-3FEC-4AF8-BB11-A75B6C65DA8E}" type="pres">
      <dgm:prSet presAssocID="{7F6653E9-6F9C-4473-8A15-85E360CAAC02}" presName="horzSpace3" presStyleCnt="0"/>
      <dgm:spPr/>
    </dgm:pt>
    <dgm:pt modelId="{3C3E7CA6-3D59-4423-B473-A18899B1600A}" type="pres">
      <dgm:prSet presAssocID="{7F6653E9-6F9C-4473-8A15-85E360CAAC02}" presName="tx3" presStyleLbl="revTx" presStyleIdx="3" presStyleCnt="5"/>
      <dgm:spPr/>
    </dgm:pt>
    <dgm:pt modelId="{D9F794F7-E672-4E70-9EB2-D46CAC27439C}" type="pres">
      <dgm:prSet presAssocID="{7F6653E9-6F9C-4473-8A15-85E360CAAC02}" presName="vert3" presStyleCnt="0"/>
      <dgm:spPr/>
    </dgm:pt>
    <dgm:pt modelId="{1228A872-CC23-4324-B055-5ADBD7438EB9}" type="pres">
      <dgm:prSet presAssocID="{60BE3344-6AA3-42D4-AFB2-B12A1C669419}" presName="thinLine3" presStyleLbl="callout" presStyleIdx="1" presStyleCnt="3"/>
      <dgm:spPr/>
    </dgm:pt>
    <dgm:pt modelId="{A30CFD20-2839-4196-90A0-2614147038EA}" type="pres">
      <dgm:prSet presAssocID="{DC93F059-CCBD-4DD9-9496-B8620DB27CDD}" presName="horz3" presStyleCnt="0"/>
      <dgm:spPr/>
    </dgm:pt>
    <dgm:pt modelId="{2133337B-C346-443A-8136-1C03E6F3AFB1}" type="pres">
      <dgm:prSet presAssocID="{DC93F059-CCBD-4DD9-9496-B8620DB27CDD}" presName="horzSpace3" presStyleCnt="0"/>
      <dgm:spPr/>
    </dgm:pt>
    <dgm:pt modelId="{3172A39B-02C4-438A-8D80-E242DEC68D2B}" type="pres">
      <dgm:prSet presAssocID="{DC93F059-CCBD-4DD9-9496-B8620DB27CDD}" presName="tx3" presStyleLbl="revTx" presStyleIdx="4" presStyleCnt="5"/>
      <dgm:spPr/>
    </dgm:pt>
    <dgm:pt modelId="{BED53BEE-9944-42C4-B9D8-E3DB641BC2F0}" type="pres">
      <dgm:prSet presAssocID="{DC93F059-CCBD-4DD9-9496-B8620DB27CDD}" presName="vert3" presStyleCnt="0"/>
      <dgm:spPr/>
    </dgm:pt>
    <dgm:pt modelId="{67F5AB09-798D-48FE-8502-3AE62C254BC5}" type="pres">
      <dgm:prSet presAssocID="{E54121E6-3E3A-4367-9859-BE7E0F1B39A3}" presName="thinLine2b" presStyleLbl="callout" presStyleIdx="2" presStyleCnt="3"/>
      <dgm:spPr/>
    </dgm:pt>
    <dgm:pt modelId="{981C3D17-87A4-4A30-8DAD-5CAB83CDAA44}" type="pres">
      <dgm:prSet presAssocID="{E54121E6-3E3A-4367-9859-BE7E0F1B39A3}" presName="vertSpace2b" presStyleCnt="0"/>
      <dgm:spPr/>
    </dgm:pt>
  </dgm:ptLst>
  <dgm:cxnLst>
    <dgm:cxn modelId="{9259FF05-963B-4DB6-96BD-ADA28BA1C8D0}" srcId="{E54121E6-3E3A-4367-9859-BE7E0F1B39A3}" destId="{7F6653E9-6F9C-4473-8A15-85E360CAAC02}" srcOrd="1" destOrd="0" parTransId="{C5F877A4-A7E0-431C-B57D-DF2A6261F23D}" sibTransId="{60BE3344-6AA3-42D4-AFB2-B12A1C669419}"/>
    <dgm:cxn modelId="{F2B24807-BB84-4E61-94B9-629C430814E8}" type="presOf" srcId="{EB301654-26AD-496A-9982-9D017CDA101D}" destId="{C7F7E9E5-20CB-4077-961C-1841656835F9}" srcOrd="0" destOrd="0" presId="urn:microsoft.com/office/officeart/2008/layout/LinedList"/>
    <dgm:cxn modelId="{DCCA951C-826A-4E80-A547-B8DE8AFBA7D2}" srcId="{E54121E6-3E3A-4367-9859-BE7E0F1B39A3}" destId="{DC93F059-CCBD-4DD9-9496-B8620DB27CDD}" srcOrd="2" destOrd="0" parTransId="{0A704CE5-766D-482C-90D6-A83B89E57090}" sibTransId="{AA764191-63F8-4EBD-AFF3-0A7C1AE13E7E}"/>
    <dgm:cxn modelId="{3DAEEF1E-8136-433D-A33D-9A1D29B33114}" type="presOf" srcId="{EC3E7823-994F-48E6-BEDB-420874A2F8FA}" destId="{3BABF06E-4E79-4CB8-B30D-1A4D54D6093C}" srcOrd="0" destOrd="0" presId="urn:microsoft.com/office/officeart/2008/layout/LinedList"/>
    <dgm:cxn modelId="{4E51A93D-CF55-4812-B39C-7F737DF26EDE}" type="presOf" srcId="{7F6653E9-6F9C-4473-8A15-85E360CAAC02}" destId="{3C3E7CA6-3D59-4423-B473-A18899B1600A}" srcOrd="0" destOrd="0" presId="urn:microsoft.com/office/officeart/2008/layout/LinedList"/>
    <dgm:cxn modelId="{48B7E464-5CB3-48A2-ACA1-FE33A576FF3A}" srcId="{EC3E7823-994F-48E6-BEDB-420874A2F8FA}" destId="{020DF9CC-373C-48BD-BBF9-1A9443C97665}" srcOrd="0" destOrd="0" parTransId="{5D24BDF6-4320-4749-94F2-09B21E04C48A}" sibTransId="{ABD1BB50-C52B-470C-8498-730C505F80ED}"/>
    <dgm:cxn modelId="{7C77DE51-04D2-4894-89C2-44530D538133}" type="presOf" srcId="{020DF9CC-373C-48BD-BBF9-1A9443C97665}" destId="{8D9F682D-B2C8-462F-90C7-72425E992D84}" srcOrd="0" destOrd="0" presId="urn:microsoft.com/office/officeart/2008/layout/LinedList"/>
    <dgm:cxn modelId="{C86B80A2-FAA2-431E-A5BE-37AEC77B12E7}" srcId="{020DF9CC-373C-48BD-BBF9-1A9443C97665}" destId="{E54121E6-3E3A-4367-9859-BE7E0F1B39A3}" srcOrd="0" destOrd="0" parTransId="{19E26B9E-722A-454E-A915-9FF55364166C}" sibTransId="{807AC1C1-CD9B-4929-A948-08D6AB99F7E7}"/>
    <dgm:cxn modelId="{80633BCE-DBEC-45B6-859B-128F14C7E67E}" type="presOf" srcId="{DC93F059-CCBD-4DD9-9496-B8620DB27CDD}" destId="{3172A39B-02C4-438A-8D80-E242DEC68D2B}" srcOrd="0" destOrd="0" presId="urn:microsoft.com/office/officeart/2008/layout/LinedList"/>
    <dgm:cxn modelId="{7EF0DDD9-9C83-4538-936A-C1A98D011F75}" type="presOf" srcId="{E54121E6-3E3A-4367-9859-BE7E0F1B39A3}" destId="{3365508A-5740-49A4-A2FB-ABE22CF933C4}" srcOrd="0" destOrd="0" presId="urn:microsoft.com/office/officeart/2008/layout/LinedList"/>
    <dgm:cxn modelId="{9CB6EBD9-66B5-49A8-A1C5-73446E75CD6D}" srcId="{E54121E6-3E3A-4367-9859-BE7E0F1B39A3}" destId="{EB301654-26AD-496A-9982-9D017CDA101D}" srcOrd="0" destOrd="0" parTransId="{53AB63EF-7D5C-4F20-87F0-2E08480C7D90}" sibTransId="{280DF25E-D468-47DA-96D9-AABEA9118B96}"/>
    <dgm:cxn modelId="{64AB5EEF-DB10-4F01-B137-673923CC76F3}" type="presParOf" srcId="{3BABF06E-4E79-4CB8-B30D-1A4D54D6093C}" destId="{74543577-8585-439D-B410-20BDF4B5A471}" srcOrd="0" destOrd="0" presId="urn:microsoft.com/office/officeart/2008/layout/LinedList"/>
    <dgm:cxn modelId="{6AED79CC-3FA0-475C-B500-B398241B1A8B}" type="presParOf" srcId="{3BABF06E-4E79-4CB8-B30D-1A4D54D6093C}" destId="{7BA9EF86-B7EB-4153-89E6-3945F09612B1}" srcOrd="1" destOrd="0" presId="urn:microsoft.com/office/officeart/2008/layout/LinedList"/>
    <dgm:cxn modelId="{30B65509-ED54-4878-953F-1E5EF5A6536C}" type="presParOf" srcId="{7BA9EF86-B7EB-4153-89E6-3945F09612B1}" destId="{8D9F682D-B2C8-462F-90C7-72425E992D84}" srcOrd="0" destOrd="0" presId="urn:microsoft.com/office/officeart/2008/layout/LinedList"/>
    <dgm:cxn modelId="{669DE67D-B6AC-421C-B287-F6B411301390}" type="presParOf" srcId="{7BA9EF86-B7EB-4153-89E6-3945F09612B1}" destId="{A7699D0E-6537-4CE9-B8AA-7A316D1DDF5D}" srcOrd="1" destOrd="0" presId="urn:microsoft.com/office/officeart/2008/layout/LinedList"/>
    <dgm:cxn modelId="{219E7E75-73BC-496C-85F0-E44100431B4A}" type="presParOf" srcId="{A7699D0E-6537-4CE9-B8AA-7A316D1DDF5D}" destId="{0E448A65-80E4-49B1-896B-E426AF3B9CA8}" srcOrd="0" destOrd="0" presId="urn:microsoft.com/office/officeart/2008/layout/LinedList"/>
    <dgm:cxn modelId="{D1C8077B-A74D-493F-A5F0-42AEF4B82A98}" type="presParOf" srcId="{A7699D0E-6537-4CE9-B8AA-7A316D1DDF5D}" destId="{BC1A5A30-E972-42CA-B991-562B2E87E72E}" srcOrd="1" destOrd="0" presId="urn:microsoft.com/office/officeart/2008/layout/LinedList"/>
    <dgm:cxn modelId="{252E9EF3-29C1-4228-8E94-D0CA77DA12FF}" type="presParOf" srcId="{BC1A5A30-E972-42CA-B991-562B2E87E72E}" destId="{56EE9245-0DF2-4F2E-9983-EBD4013B8E13}" srcOrd="0" destOrd="0" presId="urn:microsoft.com/office/officeart/2008/layout/LinedList"/>
    <dgm:cxn modelId="{D11B5578-2ADC-4933-A9D9-ECE095F5D820}" type="presParOf" srcId="{BC1A5A30-E972-42CA-B991-562B2E87E72E}" destId="{3365508A-5740-49A4-A2FB-ABE22CF933C4}" srcOrd="1" destOrd="0" presId="urn:microsoft.com/office/officeart/2008/layout/LinedList"/>
    <dgm:cxn modelId="{EA31A8AB-A7E5-4271-840D-616A5E2D543F}" type="presParOf" srcId="{BC1A5A30-E972-42CA-B991-562B2E87E72E}" destId="{F636FB90-0858-48CB-9F6B-23B8C050DF9B}" srcOrd="2" destOrd="0" presId="urn:microsoft.com/office/officeart/2008/layout/LinedList"/>
    <dgm:cxn modelId="{55BAF633-FE5B-4D32-9766-08A62623F3B1}" type="presParOf" srcId="{F636FB90-0858-48CB-9F6B-23B8C050DF9B}" destId="{87E69523-8B70-4416-8D2E-89F68F618A74}" srcOrd="0" destOrd="0" presId="urn:microsoft.com/office/officeart/2008/layout/LinedList"/>
    <dgm:cxn modelId="{82320926-7286-4D10-AC55-157500259E59}" type="presParOf" srcId="{87E69523-8B70-4416-8D2E-89F68F618A74}" destId="{21668BC3-2529-42CE-A9B3-9CF806F38AF5}" srcOrd="0" destOrd="0" presId="urn:microsoft.com/office/officeart/2008/layout/LinedList"/>
    <dgm:cxn modelId="{8E08E997-6AF2-49D4-B74A-8A503FB38FC4}" type="presParOf" srcId="{87E69523-8B70-4416-8D2E-89F68F618A74}" destId="{C7F7E9E5-20CB-4077-961C-1841656835F9}" srcOrd="1" destOrd="0" presId="urn:microsoft.com/office/officeart/2008/layout/LinedList"/>
    <dgm:cxn modelId="{DF0F004B-8999-4A93-A455-EFDAC7A63958}" type="presParOf" srcId="{87E69523-8B70-4416-8D2E-89F68F618A74}" destId="{99DF9F98-E2B1-49C4-9E79-712E4567ADA8}" srcOrd="2" destOrd="0" presId="urn:microsoft.com/office/officeart/2008/layout/LinedList"/>
    <dgm:cxn modelId="{BB917547-64C3-4AE6-9B12-1192C8D5D425}" type="presParOf" srcId="{F636FB90-0858-48CB-9F6B-23B8C050DF9B}" destId="{C56D912C-5B94-4F50-8329-E9437DFBC628}" srcOrd="1" destOrd="0" presId="urn:microsoft.com/office/officeart/2008/layout/LinedList"/>
    <dgm:cxn modelId="{BAE9C579-79E1-4075-B7FC-5C08158047FB}" type="presParOf" srcId="{F636FB90-0858-48CB-9F6B-23B8C050DF9B}" destId="{B4829B4A-B7BF-4295-8250-C8393CC03C60}" srcOrd="2" destOrd="0" presId="urn:microsoft.com/office/officeart/2008/layout/LinedList"/>
    <dgm:cxn modelId="{CA90696B-0E67-43BA-9DC7-1E4B8E037FD9}" type="presParOf" srcId="{B4829B4A-B7BF-4295-8250-C8393CC03C60}" destId="{D8BBFB14-3FEC-4AF8-BB11-A75B6C65DA8E}" srcOrd="0" destOrd="0" presId="urn:microsoft.com/office/officeart/2008/layout/LinedList"/>
    <dgm:cxn modelId="{105B8B50-934B-4F08-B2F9-881B090D10DD}" type="presParOf" srcId="{B4829B4A-B7BF-4295-8250-C8393CC03C60}" destId="{3C3E7CA6-3D59-4423-B473-A18899B1600A}" srcOrd="1" destOrd="0" presId="urn:microsoft.com/office/officeart/2008/layout/LinedList"/>
    <dgm:cxn modelId="{2E27E772-F52A-4F60-9396-DC3D0D9B30BB}" type="presParOf" srcId="{B4829B4A-B7BF-4295-8250-C8393CC03C60}" destId="{D9F794F7-E672-4E70-9EB2-D46CAC27439C}" srcOrd="2" destOrd="0" presId="urn:microsoft.com/office/officeart/2008/layout/LinedList"/>
    <dgm:cxn modelId="{A3612574-A4A7-4A38-A0B7-E66E1675F31C}" type="presParOf" srcId="{F636FB90-0858-48CB-9F6B-23B8C050DF9B}" destId="{1228A872-CC23-4324-B055-5ADBD7438EB9}" srcOrd="3" destOrd="0" presId="urn:microsoft.com/office/officeart/2008/layout/LinedList"/>
    <dgm:cxn modelId="{377F4AC3-C407-401E-986F-DFD10ED7103F}" type="presParOf" srcId="{F636FB90-0858-48CB-9F6B-23B8C050DF9B}" destId="{A30CFD20-2839-4196-90A0-2614147038EA}" srcOrd="4" destOrd="0" presId="urn:microsoft.com/office/officeart/2008/layout/LinedList"/>
    <dgm:cxn modelId="{FF01EFC4-2C2B-4B29-B106-B2C7B4681DDF}" type="presParOf" srcId="{A30CFD20-2839-4196-90A0-2614147038EA}" destId="{2133337B-C346-443A-8136-1C03E6F3AFB1}" srcOrd="0" destOrd="0" presId="urn:microsoft.com/office/officeart/2008/layout/LinedList"/>
    <dgm:cxn modelId="{0A999582-04B4-4592-A10B-D3C245A884C0}" type="presParOf" srcId="{A30CFD20-2839-4196-90A0-2614147038EA}" destId="{3172A39B-02C4-438A-8D80-E242DEC68D2B}" srcOrd="1" destOrd="0" presId="urn:microsoft.com/office/officeart/2008/layout/LinedList"/>
    <dgm:cxn modelId="{FE9D89D7-C21C-4371-8299-9CD2F365CAB3}" type="presParOf" srcId="{A30CFD20-2839-4196-90A0-2614147038EA}" destId="{BED53BEE-9944-42C4-B9D8-E3DB641BC2F0}" srcOrd="2" destOrd="0" presId="urn:microsoft.com/office/officeart/2008/layout/LinedList"/>
    <dgm:cxn modelId="{DECA60DA-043E-4866-A649-EA3935978DF8}" type="presParOf" srcId="{A7699D0E-6537-4CE9-B8AA-7A316D1DDF5D}" destId="{67F5AB09-798D-48FE-8502-3AE62C254BC5}" srcOrd="2" destOrd="0" presId="urn:microsoft.com/office/officeart/2008/layout/LinedList"/>
    <dgm:cxn modelId="{76B60319-992C-4525-89D1-69247310F2A5}" type="presParOf" srcId="{A7699D0E-6537-4CE9-B8AA-7A316D1DDF5D}" destId="{981C3D17-87A4-4A30-8DAD-5CAB83CDAA44}"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389B64D-6308-4015-9859-F4699FA2EBED}" type="doc">
      <dgm:prSet loTypeId="urn:microsoft.com/office/officeart/2005/8/layout/process4" loCatId="process" qsTypeId="urn:microsoft.com/office/officeart/2005/8/quickstyle/simple1" qsCatId="simple" csTypeId="urn:microsoft.com/office/officeart/2005/8/colors/accent0_1" csCatId="mainScheme" phldr="1"/>
      <dgm:spPr/>
      <dgm:t>
        <a:bodyPr/>
        <a:lstStyle/>
        <a:p>
          <a:endParaRPr lang="es-CR"/>
        </a:p>
      </dgm:t>
    </dgm:pt>
    <dgm:pt modelId="{9EAA7D05-8BD6-41EE-8066-811A1D354719}">
      <dgm:prSet phldrT="[Texto]"/>
      <dgm:spPr/>
      <dgm:t>
        <a:bodyPr/>
        <a:lstStyle/>
        <a:p>
          <a:r>
            <a:rPr lang="es-CR"/>
            <a:t>Proporcionar información general sobre un archivo identificado con uno o varios fondos </a:t>
          </a:r>
        </a:p>
      </dgm:t>
    </dgm:pt>
    <dgm:pt modelId="{53EE0C41-0A28-4B67-B43E-6017976E8FED}" type="parTrans" cxnId="{80E4E58E-5337-4C29-9DD8-07EA0040F5F4}">
      <dgm:prSet/>
      <dgm:spPr/>
      <dgm:t>
        <a:bodyPr/>
        <a:lstStyle/>
        <a:p>
          <a:endParaRPr lang="es-CR"/>
        </a:p>
      </dgm:t>
    </dgm:pt>
    <dgm:pt modelId="{67726240-1872-4CF5-A56D-6C9EFC2C21BB}" type="sibTrans" cxnId="{80E4E58E-5337-4C29-9DD8-07EA0040F5F4}">
      <dgm:prSet/>
      <dgm:spPr/>
      <dgm:t>
        <a:bodyPr/>
        <a:lstStyle/>
        <a:p>
          <a:endParaRPr lang="es-CR"/>
        </a:p>
      </dgm:t>
    </dgm:pt>
    <dgm:pt modelId="{20880809-BC7B-4DC5-A80E-25D86771E875}">
      <dgm:prSet phldrT="[Texto]"/>
      <dgm:spPr/>
      <dgm:t>
        <a:bodyPr/>
        <a:lstStyle/>
        <a:p>
          <a:r>
            <a:rPr lang="es-CR" dirty="0"/>
            <a:t>Proporcionar información general sobre un conjunto de archivos unidos por un lazo común que puede ser geográfico o de características similares de la documentación </a:t>
          </a:r>
        </a:p>
      </dgm:t>
    </dgm:pt>
    <dgm:pt modelId="{C2532314-2660-4248-8FCB-946CD4E7235E}" type="parTrans" cxnId="{885F0223-6B64-4A27-9F46-AA926E68E438}">
      <dgm:prSet/>
      <dgm:spPr/>
      <dgm:t>
        <a:bodyPr/>
        <a:lstStyle/>
        <a:p>
          <a:endParaRPr lang="es-CR"/>
        </a:p>
      </dgm:t>
    </dgm:pt>
    <dgm:pt modelId="{695A2F98-9098-42D5-95CE-761BFFFE4CB9}" type="sibTrans" cxnId="{885F0223-6B64-4A27-9F46-AA926E68E438}">
      <dgm:prSet/>
      <dgm:spPr/>
      <dgm:t>
        <a:bodyPr/>
        <a:lstStyle/>
        <a:p>
          <a:endParaRPr lang="es-CR"/>
        </a:p>
      </dgm:t>
    </dgm:pt>
    <dgm:pt modelId="{B76F8592-3029-465F-B174-2906C91A678E}">
      <dgm:prSet phldrT="[Texto]"/>
      <dgm:spPr/>
      <dgm:t>
        <a:bodyPr/>
        <a:lstStyle/>
        <a:p>
          <a:r>
            <a:rPr lang="es-CR"/>
            <a:t>Proporcionar información específica sobre un fondo o una sección</a:t>
          </a:r>
        </a:p>
      </dgm:t>
    </dgm:pt>
    <dgm:pt modelId="{89F6F204-822F-44BA-98F6-1DC3E7D6AAEC}" type="parTrans" cxnId="{463E0737-9E0F-4463-B749-27DFA1CD2649}">
      <dgm:prSet/>
      <dgm:spPr/>
      <dgm:t>
        <a:bodyPr/>
        <a:lstStyle/>
        <a:p>
          <a:endParaRPr lang="es-CR"/>
        </a:p>
      </dgm:t>
    </dgm:pt>
    <dgm:pt modelId="{F2CA6669-775E-4039-892F-D78CC8A2E24A}" type="sibTrans" cxnId="{463E0737-9E0F-4463-B749-27DFA1CD2649}">
      <dgm:prSet/>
      <dgm:spPr/>
      <dgm:t>
        <a:bodyPr/>
        <a:lstStyle/>
        <a:p>
          <a:endParaRPr lang="es-CR"/>
        </a:p>
      </dgm:t>
    </dgm:pt>
    <dgm:pt modelId="{3F59A582-D56F-422D-8798-CF28C79B2B02}" type="pres">
      <dgm:prSet presAssocID="{F389B64D-6308-4015-9859-F4699FA2EBED}" presName="Name0" presStyleCnt="0">
        <dgm:presLayoutVars>
          <dgm:dir/>
          <dgm:animLvl val="lvl"/>
          <dgm:resizeHandles val="exact"/>
        </dgm:presLayoutVars>
      </dgm:prSet>
      <dgm:spPr/>
    </dgm:pt>
    <dgm:pt modelId="{7DBEC3CA-2372-49DB-BE31-D253742574F5}" type="pres">
      <dgm:prSet presAssocID="{B76F8592-3029-465F-B174-2906C91A678E}" presName="boxAndChildren" presStyleCnt="0"/>
      <dgm:spPr/>
    </dgm:pt>
    <dgm:pt modelId="{A6963918-6D4C-48EC-B372-097D846F61A0}" type="pres">
      <dgm:prSet presAssocID="{B76F8592-3029-465F-B174-2906C91A678E}" presName="parentTextBox" presStyleLbl="node1" presStyleIdx="0" presStyleCnt="3"/>
      <dgm:spPr/>
    </dgm:pt>
    <dgm:pt modelId="{2AC6A95B-A384-47DB-A250-E2A66C827395}" type="pres">
      <dgm:prSet presAssocID="{695A2F98-9098-42D5-95CE-761BFFFE4CB9}" presName="sp" presStyleCnt="0"/>
      <dgm:spPr/>
    </dgm:pt>
    <dgm:pt modelId="{46365089-603F-4C24-93D6-2C696AB8E984}" type="pres">
      <dgm:prSet presAssocID="{20880809-BC7B-4DC5-A80E-25D86771E875}" presName="arrowAndChildren" presStyleCnt="0"/>
      <dgm:spPr/>
    </dgm:pt>
    <dgm:pt modelId="{AE04E914-6A73-4D2B-B902-C84DE1B933C9}" type="pres">
      <dgm:prSet presAssocID="{20880809-BC7B-4DC5-A80E-25D86771E875}" presName="parentTextArrow" presStyleLbl="node1" presStyleIdx="1" presStyleCnt="3"/>
      <dgm:spPr/>
    </dgm:pt>
    <dgm:pt modelId="{DEA5CBF8-FE9E-4067-B6C6-B07A00DC5475}" type="pres">
      <dgm:prSet presAssocID="{67726240-1872-4CF5-A56D-6C9EFC2C21BB}" presName="sp" presStyleCnt="0"/>
      <dgm:spPr/>
    </dgm:pt>
    <dgm:pt modelId="{57332847-D8AC-4669-A282-820611E5C6B5}" type="pres">
      <dgm:prSet presAssocID="{9EAA7D05-8BD6-41EE-8066-811A1D354719}" presName="arrowAndChildren" presStyleCnt="0"/>
      <dgm:spPr/>
    </dgm:pt>
    <dgm:pt modelId="{AC74BA23-002B-4A51-9CA5-66CBB63307E9}" type="pres">
      <dgm:prSet presAssocID="{9EAA7D05-8BD6-41EE-8066-811A1D354719}" presName="parentTextArrow" presStyleLbl="node1" presStyleIdx="2" presStyleCnt="3"/>
      <dgm:spPr/>
    </dgm:pt>
  </dgm:ptLst>
  <dgm:cxnLst>
    <dgm:cxn modelId="{885F0223-6B64-4A27-9F46-AA926E68E438}" srcId="{F389B64D-6308-4015-9859-F4699FA2EBED}" destId="{20880809-BC7B-4DC5-A80E-25D86771E875}" srcOrd="1" destOrd="0" parTransId="{C2532314-2660-4248-8FCB-946CD4E7235E}" sibTransId="{695A2F98-9098-42D5-95CE-761BFFFE4CB9}"/>
    <dgm:cxn modelId="{463E0737-9E0F-4463-B749-27DFA1CD2649}" srcId="{F389B64D-6308-4015-9859-F4699FA2EBED}" destId="{B76F8592-3029-465F-B174-2906C91A678E}" srcOrd="2" destOrd="0" parTransId="{89F6F204-822F-44BA-98F6-1DC3E7D6AAEC}" sibTransId="{F2CA6669-775E-4039-892F-D78CC8A2E24A}"/>
    <dgm:cxn modelId="{A3F6F765-5C93-44B7-9736-A59E772AACC8}" type="presOf" srcId="{F389B64D-6308-4015-9859-F4699FA2EBED}" destId="{3F59A582-D56F-422D-8798-CF28C79B2B02}" srcOrd="0" destOrd="0" presId="urn:microsoft.com/office/officeart/2005/8/layout/process4"/>
    <dgm:cxn modelId="{80E4E58E-5337-4C29-9DD8-07EA0040F5F4}" srcId="{F389B64D-6308-4015-9859-F4699FA2EBED}" destId="{9EAA7D05-8BD6-41EE-8066-811A1D354719}" srcOrd="0" destOrd="0" parTransId="{53EE0C41-0A28-4B67-B43E-6017976E8FED}" sibTransId="{67726240-1872-4CF5-A56D-6C9EFC2C21BB}"/>
    <dgm:cxn modelId="{A941F7A8-728F-440A-8138-79913C844A5A}" type="presOf" srcId="{20880809-BC7B-4DC5-A80E-25D86771E875}" destId="{AE04E914-6A73-4D2B-B902-C84DE1B933C9}" srcOrd="0" destOrd="0" presId="urn:microsoft.com/office/officeart/2005/8/layout/process4"/>
    <dgm:cxn modelId="{D27738B4-49C0-43B0-8B59-9E46B74D9C21}" type="presOf" srcId="{B76F8592-3029-465F-B174-2906C91A678E}" destId="{A6963918-6D4C-48EC-B372-097D846F61A0}" srcOrd="0" destOrd="0" presId="urn:microsoft.com/office/officeart/2005/8/layout/process4"/>
    <dgm:cxn modelId="{503FE1DE-EFDD-45DF-B952-F339B5851F52}" type="presOf" srcId="{9EAA7D05-8BD6-41EE-8066-811A1D354719}" destId="{AC74BA23-002B-4A51-9CA5-66CBB63307E9}" srcOrd="0" destOrd="0" presId="urn:microsoft.com/office/officeart/2005/8/layout/process4"/>
    <dgm:cxn modelId="{DC2EF154-B921-416F-B93C-A622921315CC}" type="presParOf" srcId="{3F59A582-D56F-422D-8798-CF28C79B2B02}" destId="{7DBEC3CA-2372-49DB-BE31-D253742574F5}" srcOrd="0" destOrd="0" presId="urn:microsoft.com/office/officeart/2005/8/layout/process4"/>
    <dgm:cxn modelId="{AA61636A-520F-4929-84C9-6C2B02F8E898}" type="presParOf" srcId="{7DBEC3CA-2372-49DB-BE31-D253742574F5}" destId="{A6963918-6D4C-48EC-B372-097D846F61A0}" srcOrd="0" destOrd="0" presId="urn:microsoft.com/office/officeart/2005/8/layout/process4"/>
    <dgm:cxn modelId="{DF7AE830-0B99-4136-860D-948FD28BAA9B}" type="presParOf" srcId="{3F59A582-D56F-422D-8798-CF28C79B2B02}" destId="{2AC6A95B-A384-47DB-A250-E2A66C827395}" srcOrd="1" destOrd="0" presId="urn:microsoft.com/office/officeart/2005/8/layout/process4"/>
    <dgm:cxn modelId="{E1ABF4CF-4308-4721-A2E8-9A1AD5D2836C}" type="presParOf" srcId="{3F59A582-D56F-422D-8798-CF28C79B2B02}" destId="{46365089-603F-4C24-93D6-2C696AB8E984}" srcOrd="2" destOrd="0" presId="urn:microsoft.com/office/officeart/2005/8/layout/process4"/>
    <dgm:cxn modelId="{F1A3B5DB-0D51-4F36-8197-6CCA46F755CA}" type="presParOf" srcId="{46365089-603F-4C24-93D6-2C696AB8E984}" destId="{AE04E914-6A73-4D2B-B902-C84DE1B933C9}" srcOrd="0" destOrd="0" presId="urn:microsoft.com/office/officeart/2005/8/layout/process4"/>
    <dgm:cxn modelId="{5902EAAF-AEE1-4890-B08E-80906F7C134E}" type="presParOf" srcId="{3F59A582-D56F-422D-8798-CF28C79B2B02}" destId="{DEA5CBF8-FE9E-4067-B6C6-B07A00DC5475}" srcOrd="3" destOrd="0" presId="urn:microsoft.com/office/officeart/2005/8/layout/process4"/>
    <dgm:cxn modelId="{8780FAE8-336E-4D1C-924F-011BBC449325}" type="presParOf" srcId="{3F59A582-D56F-422D-8798-CF28C79B2B02}" destId="{57332847-D8AC-4669-A282-820611E5C6B5}" srcOrd="4" destOrd="0" presId="urn:microsoft.com/office/officeart/2005/8/layout/process4"/>
    <dgm:cxn modelId="{5062697F-0BE9-4FEC-888B-50EB6E46CBC3}" type="presParOf" srcId="{57332847-D8AC-4669-A282-820611E5C6B5}" destId="{AC74BA23-002B-4A51-9CA5-66CBB63307E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5F0BC2A-B3D3-4FF9-90C2-F9E751328A49}" type="doc">
      <dgm:prSet loTypeId="urn:microsoft.com/office/officeart/2005/8/layout/hierarchy4" loCatId="list" qsTypeId="urn:microsoft.com/office/officeart/2005/8/quickstyle/simple3" qsCatId="simple" csTypeId="urn:microsoft.com/office/officeart/2005/8/colors/accent2_1" csCatId="accent2" phldr="1"/>
      <dgm:spPr/>
      <dgm:t>
        <a:bodyPr/>
        <a:lstStyle/>
        <a:p>
          <a:endParaRPr lang="es-CR"/>
        </a:p>
      </dgm:t>
    </dgm:pt>
    <dgm:pt modelId="{A705CF6E-5E6A-4FDE-8A99-81ADC13F3ECA}">
      <dgm:prSet phldrT="[Texto]"/>
      <dgm:spPr/>
      <dgm:t>
        <a:bodyPr/>
        <a:lstStyle/>
        <a:p>
          <a:r>
            <a:rPr lang="es-CR"/>
            <a:t>Clases de Guías </a:t>
          </a:r>
        </a:p>
      </dgm:t>
    </dgm:pt>
    <dgm:pt modelId="{DF8F0264-B71B-48CF-A4EF-12E4BCF61D05}" type="parTrans" cxnId="{E049B8A0-2425-4976-906A-2DF088A99369}">
      <dgm:prSet/>
      <dgm:spPr/>
      <dgm:t>
        <a:bodyPr/>
        <a:lstStyle/>
        <a:p>
          <a:endParaRPr lang="es-CR"/>
        </a:p>
      </dgm:t>
    </dgm:pt>
    <dgm:pt modelId="{FA10EAFF-ECFA-494B-9D10-0F121B7AA96D}" type="sibTrans" cxnId="{E049B8A0-2425-4976-906A-2DF088A99369}">
      <dgm:prSet/>
      <dgm:spPr/>
      <dgm:t>
        <a:bodyPr/>
        <a:lstStyle/>
        <a:p>
          <a:endParaRPr lang="es-CR"/>
        </a:p>
      </dgm:t>
    </dgm:pt>
    <dgm:pt modelId="{E71A7CA2-5E0E-47E0-B7A8-C5848C885F2A}">
      <dgm:prSet phldrT="[Texto]">
        <dgm:style>
          <a:lnRef idx="2">
            <a:schemeClr val="accent2"/>
          </a:lnRef>
          <a:fillRef idx="1">
            <a:schemeClr val="lt1"/>
          </a:fillRef>
          <a:effectRef idx="0">
            <a:schemeClr val="accent2"/>
          </a:effectRef>
          <a:fontRef idx="minor">
            <a:schemeClr val="dk1"/>
          </a:fontRef>
        </dgm:style>
      </dgm:prSet>
      <dgm:spPr/>
      <dgm:t>
        <a:bodyPr/>
        <a:lstStyle/>
        <a:p>
          <a:r>
            <a:rPr lang="es-CR"/>
            <a:t>Generales </a:t>
          </a:r>
        </a:p>
      </dgm:t>
    </dgm:pt>
    <dgm:pt modelId="{98B6AC44-EF54-4C38-AF7E-CAE6BB4DEF56}" type="parTrans" cxnId="{41BDFECA-F46A-40A0-899C-3488D76C22C8}">
      <dgm:prSet/>
      <dgm:spPr/>
      <dgm:t>
        <a:bodyPr/>
        <a:lstStyle/>
        <a:p>
          <a:endParaRPr lang="es-CR"/>
        </a:p>
      </dgm:t>
    </dgm:pt>
    <dgm:pt modelId="{F825C914-717C-4E1D-8269-18266984D731}" type="sibTrans" cxnId="{41BDFECA-F46A-40A0-899C-3488D76C22C8}">
      <dgm:prSet/>
      <dgm:spPr/>
      <dgm:t>
        <a:bodyPr/>
        <a:lstStyle/>
        <a:p>
          <a:endParaRPr lang="es-CR"/>
        </a:p>
      </dgm:t>
    </dgm:pt>
    <dgm:pt modelId="{272E2EFB-EC80-4925-8EE3-1B952761A53F}">
      <dgm:prSet phldrT="[Texto]">
        <dgm:style>
          <a:lnRef idx="2">
            <a:schemeClr val="accent1"/>
          </a:lnRef>
          <a:fillRef idx="1">
            <a:schemeClr val="lt1"/>
          </a:fillRef>
          <a:effectRef idx="0">
            <a:schemeClr val="accent1"/>
          </a:effectRef>
          <a:fontRef idx="minor">
            <a:schemeClr val="dk1"/>
          </a:fontRef>
        </dgm:style>
      </dgm:prSet>
      <dgm:spPr/>
      <dgm:t>
        <a:bodyPr/>
        <a:lstStyle/>
        <a:p>
          <a:r>
            <a:rPr lang="es-CR"/>
            <a:t>Especiales</a:t>
          </a:r>
        </a:p>
      </dgm:t>
    </dgm:pt>
    <dgm:pt modelId="{1273BC85-8F4B-4ACA-BF91-D48918FCCDC4}" type="parTrans" cxnId="{7870065C-8BB9-4C69-89EE-9579A7207E81}">
      <dgm:prSet/>
      <dgm:spPr/>
      <dgm:t>
        <a:bodyPr/>
        <a:lstStyle/>
        <a:p>
          <a:endParaRPr lang="es-CR"/>
        </a:p>
      </dgm:t>
    </dgm:pt>
    <dgm:pt modelId="{1F07CA1A-F7D7-4232-A8FD-B99E7A3FE385}" type="sibTrans" cxnId="{7870065C-8BB9-4C69-89EE-9579A7207E81}">
      <dgm:prSet/>
      <dgm:spPr/>
      <dgm:t>
        <a:bodyPr/>
        <a:lstStyle/>
        <a:p>
          <a:endParaRPr lang="es-CR"/>
        </a:p>
      </dgm:t>
    </dgm:pt>
    <dgm:pt modelId="{765F1894-5BCF-442A-B20D-3DFF44108907}">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100"/>
            <a:t>Contienen información sobre el archivo y sus servicios</a:t>
          </a:r>
        </a:p>
      </dgm:t>
    </dgm:pt>
    <dgm:pt modelId="{6BFEEE14-17CB-41C7-A4A3-06142FF049F0}" type="parTrans" cxnId="{51B912DC-4B58-4CB6-A29D-300022DA403F}">
      <dgm:prSet/>
      <dgm:spPr/>
      <dgm:t>
        <a:bodyPr/>
        <a:lstStyle/>
        <a:p>
          <a:endParaRPr lang="es-CR"/>
        </a:p>
      </dgm:t>
    </dgm:pt>
    <dgm:pt modelId="{352FBCBD-480D-40B6-B3DF-39216669F72B}" type="sibTrans" cxnId="{51B912DC-4B58-4CB6-A29D-300022DA403F}">
      <dgm:prSet/>
      <dgm:spPr/>
      <dgm:t>
        <a:bodyPr/>
        <a:lstStyle/>
        <a:p>
          <a:endParaRPr lang="es-CR"/>
        </a:p>
      </dgm:t>
    </dgm:pt>
    <dgm:pt modelId="{FD028540-AA46-4314-B964-EF234AA2826D}">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100"/>
            <a:t>Creación, edificio, dependencias, personal, exposición de los fondos que custodia, volumen de unidades, fechas límite, etc. </a:t>
          </a:r>
        </a:p>
      </dgm:t>
    </dgm:pt>
    <dgm:pt modelId="{3A4896E0-A756-4062-9389-0DD7DA21EF7F}" type="parTrans" cxnId="{2368696B-9BCE-40D8-9411-8FB84E2A79B9}">
      <dgm:prSet/>
      <dgm:spPr/>
      <dgm:t>
        <a:bodyPr/>
        <a:lstStyle/>
        <a:p>
          <a:endParaRPr lang="es-CR"/>
        </a:p>
      </dgm:t>
    </dgm:pt>
    <dgm:pt modelId="{BD0BFF98-E963-4B8A-B612-9FD1CA8D0693}" type="sibTrans" cxnId="{2368696B-9BCE-40D8-9411-8FB84E2A79B9}">
      <dgm:prSet/>
      <dgm:spPr/>
      <dgm:t>
        <a:bodyPr/>
        <a:lstStyle/>
        <a:p>
          <a:endParaRPr lang="es-CR"/>
        </a:p>
      </dgm:t>
    </dgm:pt>
    <dgm:pt modelId="{9142FDA7-13E7-40CA-B10C-FCB4732A5578}">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CR" sz="1200"/>
            <a:t>Centran su atención en un fondo o un </a:t>
          </a:r>
          <a:r>
            <a:rPr lang="es-CR" sz="1200" err="1"/>
            <a:t>subfondo</a:t>
          </a:r>
          <a:r>
            <a:rPr lang="es-CR" sz="1200"/>
            <a:t> </a:t>
          </a:r>
        </a:p>
      </dgm:t>
    </dgm:pt>
    <dgm:pt modelId="{82660853-0AF8-4F65-9715-6E05CD8B0E5E}" type="parTrans" cxnId="{C0A94916-0AD8-4AA7-8C55-0751811F08B9}">
      <dgm:prSet/>
      <dgm:spPr/>
      <dgm:t>
        <a:bodyPr/>
        <a:lstStyle/>
        <a:p>
          <a:endParaRPr lang="es-CR"/>
        </a:p>
      </dgm:t>
    </dgm:pt>
    <dgm:pt modelId="{429A8B58-A62B-4C1E-9103-16C247F49095}" type="sibTrans" cxnId="{C0A94916-0AD8-4AA7-8C55-0751811F08B9}">
      <dgm:prSet/>
      <dgm:spPr/>
      <dgm:t>
        <a:bodyPr/>
        <a:lstStyle/>
        <a:p>
          <a:endParaRPr lang="es-CR"/>
        </a:p>
      </dgm:t>
    </dgm:pt>
    <dgm:pt modelId="{6ED4A24D-F3CE-457B-995A-9B5018C32A30}">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CR" sz="1200"/>
            <a:t>Los datos del archivo se reducen </a:t>
          </a:r>
        </a:p>
      </dgm:t>
    </dgm:pt>
    <dgm:pt modelId="{FB540F5C-854A-4ED3-9D0E-631DEBC8496E}" type="parTrans" cxnId="{891C321D-F49F-4000-8619-3193208FA114}">
      <dgm:prSet/>
      <dgm:spPr/>
      <dgm:t>
        <a:bodyPr/>
        <a:lstStyle/>
        <a:p>
          <a:endParaRPr lang="es-CR"/>
        </a:p>
      </dgm:t>
    </dgm:pt>
    <dgm:pt modelId="{C617C3B8-4E9E-4BAD-B0C8-F160D63C099F}" type="sibTrans" cxnId="{891C321D-F49F-4000-8619-3193208FA114}">
      <dgm:prSet/>
      <dgm:spPr/>
      <dgm:t>
        <a:bodyPr/>
        <a:lstStyle/>
        <a:p>
          <a:endParaRPr lang="es-CR"/>
        </a:p>
      </dgm:t>
    </dgm:pt>
    <dgm:pt modelId="{5C967188-8154-4B85-9D16-F6302334514F}">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CR" sz="1200"/>
            <a:t>Privan datos de historia de la institución productora, series, funciones y actividades </a:t>
          </a:r>
        </a:p>
      </dgm:t>
    </dgm:pt>
    <dgm:pt modelId="{38A96514-4D13-4EE4-8D39-409C07B94D93}" type="parTrans" cxnId="{638B3EEC-EA7D-4076-A905-9B9924AE95B9}">
      <dgm:prSet/>
      <dgm:spPr/>
      <dgm:t>
        <a:bodyPr/>
        <a:lstStyle/>
        <a:p>
          <a:endParaRPr lang="es-CR"/>
        </a:p>
      </dgm:t>
    </dgm:pt>
    <dgm:pt modelId="{F36C6BEB-2096-41EB-9D83-7DB94C0C72DB}" type="sibTrans" cxnId="{638B3EEC-EA7D-4076-A905-9B9924AE95B9}">
      <dgm:prSet/>
      <dgm:spPr/>
      <dgm:t>
        <a:bodyPr/>
        <a:lstStyle/>
        <a:p>
          <a:endParaRPr lang="es-CR"/>
        </a:p>
      </dgm:t>
    </dgm:pt>
    <dgm:pt modelId="{B81260A1-0B13-497D-8578-D399A900D71F}" type="pres">
      <dgm:prSet presAssocID="{35F0BC2A-B3D3-4FF9-90C2-F9E751328A49}" presName="Name0" presStyleCnt="0">
        <dgm:presLayoutVars>
          <dgm:chPref val="1"/>
          <dgm:dir/>
          <dgm:animOne val="branch"/>
          <dgm:animLvl val="lvl"/>
          <dgm:resizeHandles/>
        </dgm:presLayoutVars>
      </dgm:prSet>
      <dgm:spPr/>
    </dgm:pt>
    <dgm:pt modelId="{E09DE3D9-E20A-4D73-ACED-167CC16DE2BC}" type="pres">
      <dgm:prSet presAssocID="{A705CF6E-5E6A-4FDE-8A99-81ADC13F3ECA}" presName="vertOne" presStyleCnt="0"/>
      <dgm:spPr/>
    </dgm:pt>
    <dgm:pt modelId="{6741838C-28CC-478F-A0A0-897CF6F85824}" type="pres">
      <dgm:prSet presAssocID="{A705CF6E-5E6A-4FDE-8A99-81ADC13F3ECA}" presName="txOne" presStyleLbl="node0" presStyleIdx="0" presStyleCnt="1">
        <dgm:presLayoutVars>
          <dgm:chPref val="3"/>
        </dgm:presLayoutVars>
      </dgm:prSet>
      <dgm:spPr/>
    </dgm:pt>
    <dgm:pt modelId="{2B3A5941-AC17-422E-B378-D46DF5FB3B60}" type="pres">
      <dgm:prSet presAssocID="{A705CF6E-5E6A-4FDE-8A99-81ADC13F3ECA}" presName="parTransOne" presStyleCnt="0"/>
      <dgm:spPr/>
    </dgm:pt>
    <dgm:pt modelId="{D488F77B-84FC-4991-B0B4-7EB8052F30E7}" type="pres">
      <dgm:prSet presAssocID="{A705CF6E-5E6A-4FDE-8A99-81ADC13F3ECA}" presName="horzOne" presStyleCnt="0"/>
      <dgm:spPr/>
    </dgm:pt>
    <dgm:pt modelId="{8E084AC4-C0B9-4425-98CF-EB97D9D6EA7A}" type="pres">
      <dgm:prSet presAssocID="{E71A7CA2-5E0E-47E0-B7A8-C5848C885F2A}" presName="vertTwo" presStyleCnt="0"/>
      <dgm:spPr/>
    </dgm:pt>
    <dgm:pt modelId="{F76FA93E-47E1-4FD8-8492-48760F78B9BD}" type="pres">
      <dgm:prSet presAssocID="{E71A7CA2-5E0E-47E0-B7A8-C5848C885F2A}" presName="txTwo" presStyleLbl="node2" presStyleIdx="0" presStyleCnt="2">
        <dgm:presLayoutVars>
          <dgm:chPref val="3"/>
        </dgm:presLayoutVars>
      </dgm:prSet>
      <dgm:spPr/>
    </dgm:pt>
    <dgm:pt modelId="{74AD1BAB-C5F1-4EE9-8F00-5EF3B6B58DC6}" type="pres">
      <dgm:prSet presAssocID="{E71A7CA2-5E0E-47E0-B7A8-C5848C885F2A}" presName="parTransTwo" presStyleCnt="0"/>
      <dgm:spPr/>
    </dgm:pt>
    <dgm:pt modelId="{42A27F45-B0AA-43B6-972A-337726548E4A}" type="pres">
      <dgm:prSet presAssocID="{E71A7CA2-5E0E-47E0-B7A8-C5848C885F2A}" presName="horzTwo" presStyleCnt="0"/>
      <dgm:spPr/>
    </dgm:pt>
    <dgm:pt modelId="{9A6C7A22-E13C-4503-91C3-42F0B3B4DF50}" type="pres">
      <dgm:prSet presAssocID="{765F1894-5BCF-442A-B20D-3DFF44108907}" presName="vertThree" presStyleCnt="0"/>
      <dgm:spPr/>
    </dgm:pt>
    <dgm:pt modelId="{5443EC1F-A087-4CDB-B280-A9D258536B38}" type="pres">
      <dgm:prSet presAssocID="{765F1894-5BCF-442A-B20D-3DFF44108907}" presName="txThree" presStyleLbl="node3" presStyleIdx="0" presStyleCnt="5">
        <dgm:presLayoutVars>
          <dgm:chPref val="3"/>
        </dgm:presLayoutVars>
      </dgm:prSet>
      <dgm:spPr/>
    </dgm:pt>
    <dgm:pt modelId="{F9590622-68A9-4593-8B59-AF44E4563A2D}" type="pres">
      <dgm:prSet presAssocID="{765F1894-5BCF-442A-B20D-3DFF44108907}" presName="horzThree" presStyleCnt="0"/>
      <dgm:spPr/>
    </dgm:pt>
    <dgm:pt modelId="{BED9DEC8-2A43-40EE-83D4-3960B5CA5D11}" type="pres">
      <dgm:prSet presAssocID="{352FBCBD-480D-40B6-B3DF-39216669F72B}" presName="sibSpaceThree" presStyleCnt="0"/>
      <dgm:spPr/>
    </dgm:pt>
    <dgm:pt modelId="{E8F4B97D-EE17-44F2-85DB-524E4D720758}" type="pres">
      <dgm:prSet presAssocID="{FD028540-AA46-4314-B964-EF234AA2826D}" presName="vertThree" presStyleCnt="0"/>
      <dgm:spPr/>
    </dgm:pt>
    <dgm:pt modelId="{4C76A279-5BEB-4E26-ACA7-9372B7CB4D45}" type="pres">
      <dgm:prSet presAssocID="{FD028540-AA46-4314-B964-EF234AA2826D}" presName="txThree" presStyleLbl="node3" presStyleIdx="1" presStyleCnt="5">
        <dgm:presLayoutVars>
          <dgm:chPref val="3"/>
        </dgm:presLayoutVars>
      </dgm:prSet>
      <dgm:spPr/>
    </dgm:pt>
    <dgm:pt modelId="{F2BBB61E-F6F8-4CBC-BC80-D2DB7D8A71C6}" type="pres">
      <dgm:prSet presAssocID="{FD028540-AA46-4314-B964-EF234AA2826D}" presName="horzThree" presStyleCnt="0"/>
      <dgm:spPr/>
    </dgm:pt>
    <dgm:pt modelId="{FC9ABACE-E266-4B1E-AF13-7744BE23AFFA}" type="pres">
      <dgm:prSet presAssocID="{F825C914-717C-4E1D-8269-18266984D731}" presName="sibSpaceTwo" presStyleCnt="0"/>
      <dgm:spPr/>
    </dgm:pt>
    <dgm:pt modelId="{CDF5F256-3604-402B-8657-F563ED6F9CD3}" type="pres">
      <dgm:prSet presAssocID="{272E2EFB-EC80-4925-8EE3-1B952761A53F}" presName="vertTwo" presStyleCnt="0"/>
      <dgm:spPr/>
    </dgm:pt>
    <dgm:pt modelId="{8DCCF8FB-7E5B-4CF2-859B-6AB85A72F529}" type="pres">
      <dgm:prSet presAssocID="{272E2EFB-EC80-4925-8EE3-1B952761A53F}" presName="txTwo" presStyleLbl="node2" presStyleIdx="1" presStyleCnt="2">
        <dgm:presLayoutVars>
          <dgm:chPref val="3"/>
        </dgm:presLayoutVars>
      </dgm:prSet>
      <dgm:spPr/>
    </dgm:pt>
    <dgm:pt modelId="{CE2EF7C1-A57C-452D-A295-E113FA14D876}" type="pres">
      <dgm:prSet presAssocID="{272E2EFB-EC80-4925-8EE3-1B952761A53F}" presName="parTransTwo" presStyleCnt="0"/>
      <dgm:spPr/>
    </dgm:pt>
    <dgm:pt modelId="{12F13F49-EDCA-42C3-9669-F346FBBB86BB}" type="pres">
      <dgm:prSet presAssocID="{272E2EFB-EC80-4925-8EE3-1B952761A53F}" presName="horzTwo" presStyleCnt="0"/>
      <dgm:spPr/>
    </dgm:pt>
    <dgm:pt modelId="{48CD5FDD-77A3-40A3-9AFE-DFFC94F5E60B}" type="pres">
      <dgm:prSet presAssocID="{9142FDA7-13E7-40CA-B10C-FCB4732A5578}" presName="vertThree" presStyleCnt="0"/>
      <dgm:spPr/>
    </dgm:pt>
    <dgm:pt modelId="{70F9BBC3-78B8-472A-94EB-462B729638A5}" type="pres">
      <dgm:prSet presAssocID="{9142FDA7-13E7-40CA-B10C-FCB4732A5578}" presName="txThree" presStyleLbl="node3" presStyleIdx="2" presStyleCnt="5">
        <dgm:presLayoutVars>
          <dgm:chPref val="3"/>
        </dgm:presLayoutVars>
      </dgm:prSet>
      <dgm:spPr/>
    </dgm:pt>
    <dgm:pt modelId="{FE04608E-F7AB-4956-83EF-3DC8F4CE2770}" type="pres">
      <dgm:prSet presAssocID="{9142FDA7-13E7-40CA-B10C-FCB4732A5578}" presName="horzThree" presStyleCnt="0"/>
      <dgm:spPr/>
    </dgm:pt>
    <dgm:pt modelId="{90C54256-D59E-4497-B446-DDE33E5DE412}" type="pres">
      <dgm:prSet presAssocID="{429A8B58-A62B-4C1E-9103-16C247F49095}" presName="sibSpaceThree" presStyleCnt="0"/>
      <dgm:spPr/>
    </dgm:pt>
    <dgm:pt modelId="{750FCE39-E77F-4F36-B780-5B7F2B80F87C}" type="pres">
      <dgm:prSet presAssocID="{6ED4A24D-F3CE-457B-995A-9B5018C32A30}" presName="vertThree" presStyleCnt="0"/>
      <dgm:spPr/>
    </dgm:pt>
    <dgm:pt modelId="{51DE6A36-0662-4738-9786-F1DF1116B373}" type="pres">
      <dgm:prSet presAssocID="{6ED4A24D-F3CE-457B-995A-9B5018C32A30}" presName="txThree" presStyleLbl="node3" presStyleIdx="3" presStyleCnt="5">
        <dgm:presLayoutVars>
          <dgm:chPref val="3"/>
        </dgm:presLayoutVars>
      </dgm:prSet>
      <dgm:spPr/>
    </dgm:pt>
    <dgm:pt modelId="{DCCE544C-7399-489E-84DA-0CFD4779AD67}" type="pres">
      <dgm:prSet presAssocID="{6ED4A24D-F3CE-457B-995A-9B5018C32A30}" presName="horzThree" presStyleCnt="0"/>
      <dgm:spPr/>
    </dgm:pt>
    <dgm:pt modelId="{D761A838-A17A-4A62-82E4-5B8C0E3FED96}" type="pres">
      <dgm:prSet presAssocID="{C617C3B8-4E9E-4BAD-B0C8-F160D63C099F}" presName="sibSpaceThree" presStyleCnt="0"/>
      <dgm:spPr/>
    </dgm:pt>
    <dgm:pt modelId="{E35B94DA-A705-4CE1-B6C3-CCE45CADCA24}" type="pres">
      <dgm:prSet presAssocID="{5C967188-8154-4B85-9D16-F6302334514F}" presName="vertThree" presStyleCnt="0"/>
      <dgm:spPr/>
    </dgm:pt>
    <dgm:pt modelId="{7C115EAD-30D1-4597-8EA1-377733560BD2}" type="pres">
      <dgm:prSet presAssocID="{5C967188-8154-4B85-9D16-F6302334514F}" presName="txThree" presStyleLbl="node3" presStyleIdx="4" presStyleCnt="5">
        <dgm:presLayoutVars>
          <dgm:chPref val="3"/>
        </dgm:presLayoutVars>
      </dgm:prSet>
      <dgm:spPr/>
    </dgm:pt>
    <dgm:pt modelId="{1D7562E3-3418-4284-B85B-5EC772B128A8}" type="pres">
      <dgm:prSet presAssocID="{5C967188-8154-4B85-9D16-F6302334514F}" presName="horzThree" presStyleCnt="0"/>
      <dgm:spPr/>
    </dgm:pt>
  </dgm:ptLst>
  <dgm:cxnLst>
    <dgm:cxn modelId="{C0A94916-0AD8-4AA7-8C55-0751811F08B9}" srcId="{272E2EFB-EC80-4925-8EE3-1B952761A53F}" destId="{9142FDA7-13E7-40CA-B10C-FCB4732A5578}" srcOrd="0" destOrd="0" parTransId="{82660853-0AF8-4F65-9715-6E05CD8B0E5E}" sibTransId="{429A8B58-A62B-4C1E-9103-16C247F49095}"/>
    <dgm:cxn modelId="{891C321D-F49F-4000-8619-3193208FA114}" srcId="{272E2EFB-EC80-4925-8EE3-1B952761A53F}" destId="{6ED4A24D-F3CE-457B-995A-9B5018C32A30}" srcOrd="1" destOrd="0" parTransId="{FB540F5C-854A-4ED3-9D0E-631DEBC8496E}" sibTransId="{C617C3B8-4E9E-4BAD-B0C8-F160D63C099F}"/>
    <dgm:cxn modelId="{C8DC9625-7AD7-4ED5-80CE-A1BFD78102F4}" type="presOf" srcId="{A705CF6E-5E6A-4FDE-8A99-81ADC13F3ECA}" destId="{6741838C-28CC-478F-A0A0-897CF6F85824}" srcOrd="0" destOrd="0" presId="urn:microsoft.com/office/officeart/2005/8/layout/hierarchy4"/>
    <dgm:cxn modelId="{B962E633-2B98-4FB0-81E5-5C9280D9E4E0}" type="presOf" srcId="{5C967188-8154-4B85-9D16-F6302334514F}" destId="{7C115EAD-30D1-4597-8EA1-377733560BD2}" srcOrd="0" destOrd="0" presId="urn:microsoft.com/office/officeart/2005/8/layout/hierarchy4"/>
    <dgm:cxn modelId="{6EBF1C37-BC07-4E60-8EAF-2EADF23E806A}" type="presOf" srcId="{765F1894-5BCF-442A-B20D-3DFF44108907}" destId="{5443EC1F-A087-4CDB-B280-A9D258536B38}" srcOrd="0" destOrd="0" presId="urn:microsoft.com/office/officeart/2005/8/layout/hierarchy4"/>
    <dgm:cxn modelId="{10416C3D-0E9D-4550-A417-A1132CF27EFD}" type="presOf" srcId="{9142FDA7-13E7-40CA-B10C-FCB4732A5578}" destId="{70F9BBC3-78B8-472A-94EB-462B729638A5}" srcOrd="0" destOrd="0" presId="urn:microsoft.com/office/officeart/2005/8/layout/hierarchy4"/>
    <dgm:cxn modelId="{7870065C-8BB9-4C69-89EE-9579A7207E81}" srcId="{A705CF6E-5E6A-4FDE-8A99-81ADC13F3ECA}" destId="{272E2EFB-EC80-4925-8EE3-1B952761A53F}" srcOrd="1" destOrd="0" parTransId="{1273BC85-8F4B-4ACA-BF91-D48918FCCDC4}" sibTransId="{1F07CA1A-F7D7-4232-A8FD-B99E7A3FE385}"/>
    <dgm:cxn modelId="{2368696B-9BCE-40D8-9411-8FB84E2A79B9}" srcId="{E71A7CA2-5E0E-47E0-B7A8-C5848C885F2A}" destId="{FD028540-AA46-4314-B964-EF234AA2826D}" srcOrd="1" destOrd="0" parTransId="{3A4896E0-A756-4062-9389-0DD7DA21EF7F}" sibTransId="{BD0BFF98-E963-4B8A-B612-9FD1CA8D0693}"/>
    <dgm:cxn modelId="{878F6E71-24D7-4528-90A8-EF26CE0123B6}" type="presOf" srcId="{35F0BC2A-B3D3-4FF9-90C2-F9E751328A49}" destId="{B81260A1-0B13-497D-8578-D399A900D71F}" srcOrd="0" destOrd="0" presId="urn:microsoft.com/office/officeart/2005/8/layout/hierarchy4"/>
    <dgm:cxn modelId="{E049B8A0-2425-4976-906A-2DF088A99369}" srcId="{35F0BC2A-B3D3-4FF9-90C2-F9E751328A49}" destId="{A705CF6E-5E6A-4FDE-8A99-81ADC13F3ECA}" srcOrd="0" destOrd="0" parTransId="{DF8F0264-B71B-48CF-A4EF-12E4BCF61D05}" sibTransId="{FA10EAFF-ECFA-494B-9D10-0F121B7AA96D}"/>
    <dgm:cxn modelId="{0BDBD3AD-A81D-4D0C-86FC-0015C6CF318B}" type="presOf" srcId="{E71A7CA2-5E0E-47E0-B7A8-C5848C885F2A}" destId="{F76FA93E-47E1-4FD8-8492-48760F78B9BD}" srcOrd="0" destOrd="0" presId="urn:microsoft.com/office/officeart/2005/8/layout/hierarchy4"/>
    <dgm:cxn modelId="{CDB41BBA-F226-4524-87D8-BB2FE77C35C1}" type="presOf" srcId="{FD028540-AA46-4314-B964-EF234AA2826D}" destId="{4C76A279-5BEB-4E26-ACA7-9372B7CB4D45}" srcOrd="0" destOrd="0" presId="urn:microsoft.com/office/officeart/2005/8/layout/hierarchy4"/>
    <dgm:cxn modelId="{D55091BE-9950-40BF-BA15-44F165D4563A}" type="presOf" srcId="{6ED4A24D-F3CE-457B-995A-9B5018C32A30}" destId="{51DE6A36-0662-4738-9786-F1DF1116B373}" srcOrd="0" destOrd="0" presId="urn:microsoft.com/office/officeart/2005/8/layout/hierarchy4"/>
    <dgm:cxn modelId="{B9EC64C5-2A10-476C-9DC0-5B69BD2A5CFF}" type="presOf" srcId="{272E2EFB-EC80-4925-8EE3-1B952761A53F}" destId="{8DCCF8FB-7E5B-4CF2-859B-6AB85A72F529}" srcOrd="0" destOrd="0" presId="urn:microsoft.com/office/officeart/2005/8/layout/hierarchy4"/>
    <dgm:cxn modelId="{41BDFECA-F46A-40A0-899C-3488D76C22C8}" srcId="{A705CF6E-5E6A-4FDE-8A99-81ADC13F3ECA}" destId="{E71A7CA2-5E0E-47E0-B7A8-C5848C885F2A}" srcOrd="0" destOrd="0" parTransId="{98B6AC44-EF54-4C38-AF7E-CAE6BB4DEF56}" sibTransId="{F825C914-717C-4E1D-8269-18266984D731}"/>
    <dgm:cxn modelId="{51B912DC-4B58-4CB6-A29D-300022DA403F}" srcId="{E71A7CA2-5E0E-47E0-B7A8-C5848C885F2A}" destId="{765F1894-5BCF-442A-B20D-3DFF44108907}" srcOrd="0" destOrd="0" parTransId="{6BFEEE14-17CB-41C7-A4A3-06142FF049F0}" sibTransId="{352FBCBD-480D-40B6-B3DF-39216669F72B}"/>
    <dgm:cxn modelId="{638B3EEC-EA7D-4076-A905-9B9924AE95B9}" srcId="{272E2EFB-EC80-4925-8EE3-1B952761A53F}" destId="{5C967188-8154-4B85-9D16-F6302334514F}" srcOrd="2" destOrd="0" parTransId="{38A96514-4D13-4EE4-8D39-409C07B94D93}" sibTransId="{F36C6BEB-2096-41EB-9D83-7DB94C0C72DB}"/>
    <dgm:cxn modelId="{AC46593A-906B-42B3-9C7D-6D950A90CD79}" type="presParOf" srcId="{B81260A1-0B13-497D-8578-D399A900D71F}" destId="{E09DE3D9-E20A-4D73-ACED-167CC16DE2BC}" srcOrd="0" destOrd="0" presId="urn:microsoft.com/office/officeart/2005/8/layout/hierarchy4"/>
    <dgm:cxn modelId="{32F485AD-C053-4FAF-8362-DC2A61455713}" type="presParOf" srcId="{E09DE3D9-E20A-4D73-ACED-167CC16DE2BC}" destId="{6741838C-28CC-478F-A0A0-897CF6F85824}" srcOrd="0" destOrd="0" presId="urn:microsoft.com/office/officeart/2005/8/layout/hierarchy4"/>
    <dgm:cxn modelId="{4BD6AE42-EFC7-4A75-B6DD-633C8CAC5F0D}" type="presParOf" srcId="{E09DE3D9-E20A-4D73-ACED-167CC16DE2BC}" destId="{2B3A5941-AC17-422E-B378-D46DF5FB3B60}" srcOrd="1" destOrd="0" presId="urn:microsoft.com/office/officeart/2005/8/layout/hierarchy4"/>
    <dgm:cxn modelId="{F82AA386-65F5-497E-B51C-215F4B81C488}" type="presParOf" srcId="{E09DE3D9-E20A-4D73-ACED-167CC16DE2BC}" destId="{D488F77B-84FC-4991-B0B4-7EB8052F30E7}" srcOrd="2" destOrd="0" presId="urn:microsoft.com/office/officeart/2005/8/layout/hierarchy4"/>
    <dgm:cxn modelId="{ED908227-814C-44AA-AEAD-646E51EC6E2E}" type="presParOf" srcId="{D488F77B-84FC-4991-B0B4-7EB8052F30E7}" destId="{8E084AC4-C0B9-4425-98CF-EB97D9D6EA7A}" srcOrd="0" destOrd="0" presId="urn:microsoft.com/office/officeart/2005/8/layout/hierarchy4"/>
    <dgm:cxn modelId="{747A93D3-4996-415D-81C5-A14AB423B779}" type="presParOf" srcId="{8E084AC4-C0B9-4425-98CF-EB97D9D6EA7A}" destId="{F76FA93E-47E1-4FD8-8492-48760F78B9BD}" srcOrd="0" destOrd="0" presId="urn:microsoft.com/office/officeart/2005/8/layout/hierarchy4"/>
    <dgm:cxn modelId="{940D534C-B31D-4EEE-853D-579A4086703F}" type="presParOf" srcId="{8E084AC4-C0B9-4425-98CF-EB97D9D6EA7A}" destId="{74AD1BAB-C5F1-4EE9-8F00-5EF3B6B58DC6}" srcOrd="1" destOrd="0" presId="urn:microsoft.com/office/officeart/2005/8/layout/hierarchy4"/>
    <dgm:cxn modelId="{D33704D8-B360-43F5-80F6-49E8DF07A25B}" type="presParOf" srcId="{8E084AC4-C0B9-4425-98CF-EB97D9D6EA7A}" destId="{42A27F45-B0AA-43B6-972A-337726548E4A}" srcOrd="2" destOrd="0" presId="urn:microsoft.com/office/officeart/2005/8/layout/hierarchy4"/>
    <dgm:cxn modelId="{A44EA30C-BA59-44CD-859C-9DE82A7AD101}" type="presParOf" srcId="{42A27F45-B0AA-43B6-972A-337726548E4A}" destId="{9A6C7A22-E13C-4503-91C3-42F0B3B4DF50}" srcOrd="0" destOrd="0" presId="urn:microsoft.com/office/officeart/2005/8/layout/hierarchy4"/>
    <dgm:cxn modelId="{027EB3B0-E883-41A2-91CF-973575F4F51F}" type="presParOf" srcId="{9A6C7A22-E13C-4503-91C3-42F0B3B4DF50}" destId="{5443EC1F-A087-4CDB-B280-A9D258536B38}" srcOrd="0" destOrd="0" presId="urn:microsoft.com/office/officeart/2005/8/layout/hierarchy4"/>
    <dgm:cxn modelId="{F1D076A5-B38A-4EA4-89BE-80A5F9E2B8F2}" type="presParOf" srcId="{9A6C7A22-E13C-4503-91C3-42F0B3B4DF50}" destId="{F9590622-68A9-4593-8B59-AF44E4563A2D}" srcOrd="1" destOrd="0" presId="urn:microsoft.com/office/officeart/2005/8/layout/hierarchy4"/>
    <dgm:cxn modelId="{8FBE5C13-00F4-4F6D-BFAD-B95EA62B3997}" type="presParOf" srcId="{42A27F45-B0AA-43B6-972A-337726548E4A}" destId="{BED9DEC8-2A43-40EE-83D4-3960B5CA5D11}" srcOrd="1" destOrd="0" presId="urn:microsoft.com/office/officeart/2005/8/layout/hierarchy4"/>
    <dgm:cxn modelId="{55666699-F2A3-4242-A5C4-75F91BCCB878}" type="presParOf" srcId="{42A27F45-B0AA-43B6-972A-337726548E4A}" destId="{E8F4B97D-EE17-44F2-85DB-524E4D720758}" srcOrd="2" destOrd="0" presId="urn:microsoft.com/office/officeart/2005/8/layout/hierarchy4"/>
    <dgm:cxn modelId="{9F67A350-1918-4DE4-A48A-D25C34733595}" type="presParOf" srcId="{E8F4B97D-EE17-44F2-85DB-524E4D720758}" destId="{4C76A279-5BEB-4E26-ACA7-9372B7CB4D45}" srcOrd="0" destOrd="0" presId="urn:microsoft.com/office/officeart/2005/8/layout/hierarchy4"/>
    <dgm:cxn modelId="{71655440-B6F0-4009-82E7-6AABACFB290E}" type="presParOf" srcId="{E8F4B97D-EE17-44F2-85DB-524E4D720758}" destId="{F2BBB61E-F6F8-4CBC-BC80-D2DB7D8A71C6}" srcOrd="1" destOrd="0" presId="urn:microsoft.com/office/officeart/2005/8/layout/hierarchy4"/>
    <dgm:cxn modelId="{27939DBE-10CC-4C59-B180-FF95EBCBEBFD}" type="presParOf" srcId="{D488F77B-84FC-4991-B0B4-7EB8052F30E7}" destId="{FC9ABACE-E266-4B1E-AF13-7744BE23AFFA}" srcOrd="1" destOrd="0" presId="urn:microsoft.com/office/officeart/2005/8/layout/hierarchy4"/>
    <dgm:cxn modelId="{4B755AD8-C00B-46EB-824E-631C54661781}" type="presParOf" srcId="{D488F77B-84FC-4991-B0B4-7EB8052F30E7}" destId="{CDF5F256-3604-402B-8657-F563ED6F9CD3}" srcOrd="2" destOrd="0" presId="urn:microsoft.com/office/officeart/2005/8/layout/hierarchy4"/>
    <dgm:cxn modelId="{3DB631E5-4517-42D7-9176-DA2070F72BB4}" type="presParOf" srcId="{CDF5F256-3604-402B-8657-F563ED6F9CD3}" destId="{8DCCF8FB-7E5B-4CF2-859B-6AB85A72F529}" srcOrd="0" destOrd="0" presId="urn:microsoft.com/office/officeart/2005/8/layout/hierarchy4"/>
    <dgm:cxn modelId="{FC2C52BD-2BA1-415B-96BC-E3A7D433637C}" type="presParOf" srcId="{CDF5F256-3604-402B-8657-F563ED6F9CD3}" destId="{CE2EF7C1-A57C-452D-A295-E113FA14D876}" srcOrd="1" destOrd="0" presId="urn:microsoft.com/office/officeart/2005/8/layout/hierarchy4"/>
    <dgm:cxn modelId="{6D42857D-16DC-48E9-B74B-236BE76C9C23}" type="presParOf" srcId="{CDF5F256-3604-402B-8657-F563ED6F9CD3}" destId="{12F13F49-EDCA-42C3-9669-F346FBBB86BB}" srcOrd="2" destOrd="0" presId="urn:microsoft.com/office/officeart/2005/8/layout/hierarchy4"/>
    <dgm:cxn modelId="{67F1E401-9B4E-4A2D-A881-A80DB3190DE8}" type="presParOf" srcId="{12F13F49-EDCA-42C3-9669-F346FBBB86BB}" destId="{48CD5FDD-77A3-40A3-9AFE-DFFC94F5E60B}" srcOrd="0" destOrd="0" presId="urn:microsoft.com/office/officeart/2005/8/layout/hierarchy4"/>
    <dgm:cxn modelId="{862AD072-C8E3-477F-BA01-C473AE9AAB50}" type="presParOf" srcId="{48CD5FDD-77A3-40A3-9AFE-DFFC94F5E60B}" destId="{70F9BBC3-78B8-472A-94EB-462B729638A5}" srcOrd="0" destOrd="0" presId="urn:microsoft.com/office/officeart/2005/8/layout/hierarchy4"/>
    <dgm:cxn modelId="{D38C6ACF-EF8A-4115-9C2F-A17060DEF2CF}" type="presParOf" srcId="{48CD5FDD-77A3-40A3-9AFE-DFFC94F5E60B}" destId="{FE04608E-F7AB-4956-83EF-3DC8F4CE2770}" srcOrd="1" destOrd="0" presId="urn:microsoft.com/office/officeart/2005/8/layout/hierarchy4"/>
    <dgm:cxn modelId="{6D9AB510-39F1-4B3B-9DE5-A8D31B42C10F}" type="presParOf" srcId="{12F13F49-EDCA-42C3-9669-F346FBBB86BB}" destId="{90C54256-D59E-4497-B446-DDE33E5DE412}" srcOrd="1" destOrd="0" presId="urn:microsoft.com/office/officeart/2005/8/layout/hierarchy4"/>
    <dgm:cxn modelId="{C664EBDF-CAA1-4502-B3A7-B293CC75026F}" type="presParOf" srcId="{12F13F49-EDCA-42C3-9669-F346FBBB86BB}" destId="{750FCE39-E77F-4F36-B780-5B7F2B80F87C}" srcOrd="2" destOrd="0" presId="urn:microsoft.com/office/officeart/2005/8/layout/hierarchy4"/>
    <dgm:cxn modelId="{62BC47ED-E21E-4493-8991-B4FB32AB3700}" type="presParOf" srcId="{750FCE39-E77F-4F36-B780-5B7F2B80F87C}" destId="{51DE6A36-0662-4738-9786-F1DF1116B373}" srcOrd="0" destOrd="0" presId="urn:microsoft.com/office/officeart/2005/8/layout/hierarchy4"/>
    <dgm:cxn modelId="{F456585C-610B-46DC-ABD6-CBFD0CDE88AA}" type="presParOf" srcId="{750FCE39-E77F-4F36-B780-5B7F2B80F87C}" destId="{DCCE544C-7399-489E-84DA-0CFD4779AD67}" srcOrd="1" destOrd="0" presId="urn:microsoft.com/office/officeart/2005/8/layout/hierarchy4"/>
    <dgm:cxn modelId="{3B86299E-6FEC-4A8E-911A-35F428AF8CF6}" type="presParOf" srcId="{12F13F49-EDCA-42C3-9669-F346FBBB86BB}" destId="{D761A838-A17A-4A62-82E4-5B8C0E3FED96}" srcOrd="3" destOrd="0" presId="urn:microsoft.com/office/officeart/2005/8/layout/hierarchy4"/>
    <dgm:cxn modelId="{A2FA9B69-904F-41CB-BC1D-ED0ED7B22206}" type="presParOf" srcId="{12F13F49-EDCA-42C3-9669-F346FBBB86BB}" destId="{E35B94DA-A705-4CE1-B6C3-CCE45CADCA24}" srcOrd="4" destOrd="0" presId="urn:microsoft.com/office/officeart/2005/8/layout/hierarchy4"/>
    <dgm:cxn modelId="{A01510BE-9347-41F9-9AFA-070912F44410}" type="presParOf" srcId="{E35B94DA-A705-4CE1-B6C3-CCE45CADCA24}" destId="{7C115EAD-30D1-4597-8EA1-377733560BD2}" srcOrd="0" destOrd="0" presId="urn:microsoft.com/office/officeart/2005/8/layout/hierarchy4"/>
    <dgm:cxn modelId="{2A6D6AE5-A437-4D33-93AD-A6968F1E34ED}" type="presParOf" srcId="{E35B94DA-A705-4CE1-B6C3-CCE45CADCA24}" destId="{1D7562E3-3418-4284-B85B-5EC772B128A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E57F9B-D708-475F-B39D-D5C1DA05097E}"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es-419"/>
        </a:p>
      </dgm:t>
    </dgm:pt>
    <dgm:pt modelId="{3EF197DC-FA46-4139-BFC3-5E65A305CAAE}">
      <dgm:prSet/>
      <dgm:spPr/>
      <dgm:t>
        <a:bodyPr/>
        <a:lstStyle/>
        <a:p>
          <a:pPr rtl="0"/>
          <a:r>
            <a:rPr lang="es-MX" b="0"/>
            <a:t>El origen, contexto y procedencia del fondo documental.</a:t>
          </a:r>
          <a:endParaRPr lang="es-CR" b="0"/>
        </a:p>
      </dgm:t>
    </dgm:pt>
    <dgm:pt modelId="{1D498AED-0052-4B25-B744-0D375E0EDF46}" type="parTrans" cxnId="{1AB3136A-9CE5-4321-B48A-470ED2EAA521}">
      <dgm:prSet/>
      <dgm:spPr/>
      <dgm:t>
        <a:bodyPr/>
        <a:lstStyle/>
        <a:p>
          <a:endParaRPr lang="es-419"/>
        </a:p>
      </dgm:t>
    </dgm:pt>
    <dgm:pt modelId="{C84D47C2-E7A0-43E5-810A-9E4F36C294A3}" type="sibTrans" cxnId="{1AB3136A-9CE5-4321-B48A-470ED2EAA521}">
      <dgm:prSet/>
      <dgm:spPr/>
      <dgm:t>
        <a:bodyPr/>
        <a:lstStyle/>
        <a:p>
          <a:endParaRPr lang="es-419"/>
        </a:p>
      </dgm:t>
    </dgm:pt>
    <dgm:pt modelId="{4FEF9D15-58B1-441F-A295-95DA8ED049E5}">
      <dgm:prSet/>
      <dgm:spPr/>
      <dgm:t>
        <a:bodyPr/>
        <a:lstStyle/>
        <a:p>
          <a:pPr rtl="0"/>
          <a:r>
            <a:rPr lang="es-MX" b="0"/>
            <a:t>Su contenido.</a:t>
          </a:r>
          <a:endParaRPr lang="es-CR" b="0"/>
        </a:p>
      </dgm:t>
    </dgm:pt>
    <dgm:pt modelId="{88037ACE-8389-4814-9A93-0EA28FD964D4}" type="parTrans" cxnId="{D4DE5680-8434-4782-887C-C6E8E64109C5}">
      <dgm:prSet/>
      <dgm:spPr/>
      <dgm:t>
        <a:bodyPr/>
        <a:lstStyle/>
        <a:p>
          <a:endParaRPr lang="es-419"/>
        </a:p>
      </dgm:t>
    </dgm:pt>
    <dgm:pt modelId="{0E68C1AF-9761-4240-944B-335D01968D84}" type="sibTrans" cxnId="{D4DE5680-8434-4782-887C-C6E8E64109C5}">
      <dgm:prSet/>
      <dgm:spPr/>
      <dgm:t>
        <a:bodyPr/>
        <a:lstStyle/>
        <a:p>
          <a:endParaRPr lang="es-419"/>
        </a:p>
      </dgm:t>
    </dgm:pt>
    <dgm:pt modelId="{11097906-2B37-4FBA-BE55-BDF06B86BCE3}">
      <dgm:prSet/>
      <dgm:spPr/>
      <dgm:t>
        <a:bodyPr/>
        <a:lstStyle/>
        <a:p>
          <a:pPr rtl="0"/>
          <a:r>
            <a:rPr lang="es-MX" b="0"/>
            <a:t>Su relación con otros documentos.</a:t>
          </a:r>
          <a:endParaRPr lang="es-CR" b="0"/>
        </a:p>
      </dgm:t>
    </dgm:pt>
    <dgm:pt modelId="{7CE1D65F-02A8-4FCD-BFE3-291E9218E894}" type="parTrans" cxnId="{C3008843-410B-4E4D-A6D5-9CA7E74D4C8A}">
      <dgm:prSet/>
      <dgm:spPr/>
      <dgm:t>
        <a:bodyPr/>
        <a:lstStyle/>
        <a:p>
          <a:endParaRPr lang="es-419"/>
        </a:p>
      </dgm:t>
    </dgm:pt>
    <dgm:pt modelId="{2D2CD119-1EB6-4DEF-8AFE-02191360A61D}" type="sibTrans" cxnId="{C3008843-410B-4E4D-A6D5-9CA7E74D4C8A}">
      <dgm:prSet/>
      <dgm:spPr/>
      <dgm:t>
        <a:bodyPr/>
        <a:lstStyle/>
        <a:p>
          <a:endParaRPr lang="es-419"/>
        </a:p>
      </dgm:t>
    </dgm:pt>
    <dgm:pt modelId="{5F882337-3510-4947-AE86-189CC9C7237E}">
      <dgm:prSet/>
      <dgm:spPr/>
      <dgm:t>
        <a:bodyPr/>
        <a:lstStyle/>
        <a:p>
          <a:pPr rtl="0"/>
          <a:r>
            <a:rPr lang="es-MX" b="0"/>
            <a:t>Los modos en que pueden recuperarse y ser consultados los documentos.   </a:t>
          </a:r>
          <a:endParaRPr lang="es-CR" b="0"/>
        </a:p>
      </dgm:t>
    </dgm:pt>
    <dgm:pt modelId="{FE2F69DE-1C2C-4280-BECB-6F80BBC23FCA}" type="parTrans" cxnId="{CC6F85DB-1E0C-485F-89F9-3D48F3E96799}">
      <dgm:prSet/>
      <dgm:spPr/>
      <dgm:t>
        <a:bodyPr/>
        <a:lstStyle/>
        <a:p>
          <a:endParaRPr lang="es-419"/>
        </a:p>
      </dgm:t>
    </dgm:pt>
    <dgm:pt modelId="{745679F8-4113-4E07-A249-F9241EB8889C}" type="sibTrans" cxnId="{CC6F85DB-1E0C-485F-89F9-3D48F3E96799}">
      <dgm:prSet/>
      <dgm:spPr/>
      <dgm:t>
        <a:bodyPr/>
        <a:lstStyle/>
        <a:p>
          <a:endParaRPr lang="es-419"/>
        </a:p>
      </dgm:t>
    </dgm:pt>
    <dgm:pt modelId="{B671A060-28AA-41EA-B705-EEBA87820E69}">
      <dgm:prSet custT="1"/>
      <dgm:spPr>
        <a:solidFill>
          <a:srgbClr val="002060"/>
        </a:solidFill>
      </dgm:spPr>
      <dgm:t>
        <a:bodyPr/>
        <a:lstStyle/>
        <a:p>
          <a:pPr rtl="0"/>
          <a:r>
            <a:rPr lang="es-CR" sz="4000" b="0"/>
            <a:t>Información sobre</a:t>
          </a:r>
        </a:p>
      </dgm:t>
    </dgm:pt>
    <dgm:pt modelId="{F6B3586A-BFCC-45A8-B04B-4E664E1BAA3F}" type="parTrans" cxnId="{B6CED999-3576-4875-B797-C1CDFFA481EB}">
      <dgm:prSet/>
      <dgm:spPr/>
      <dgm:t>
        <a:bodyPr/>
        <a:lstStyle/>
        <a:p>
          <a:endParaRPr lang="es-CR"/>
        </a:p>
      </dgm:t>
    </dgm:pt>
    <dgm:pt modelId="{CC95E857-90C1-4945-8EAA-75B398ADA553}" type="sibTrans" cxnId="{B6CED999-3576-4875-B797-C1CDFFA481EB}">
      <dgm:prSet/>
      <dgm:spPr/>
      <dgm:t>
        <a:bodyPr/>
        <a:lstStyle/>
        <a:p>
          <a:endParaRPr lang="es-CR"/>
        </a:p>
      </dgm:t>
    </dgm:pt>
    <dgm:pt modelId="{714E71FF-2C49-4A1D-8A6E-4FF188CDEA61}" type="pres">
      <dgm:prSet presAssocID="{3EE57F9B-D708-475F-B39D-D5C1DA05097E}" presName="composite" presStyleCnt="0">
        <dgm:presLayoutVars>
          <dgm:chMax val="1"/>
          <dgm:dir/>
          <dgm:resizeHandles val="exact"/>
        </dgm:presLayoutVars>
      </dgm:prSet>
      <dgm:spPr/>
    </dgm:pt>
    <dgm:pt modelId="{FDE23ACC-B6AA-48FC-AD4C-2FA1F8A74F7C}" type="pres">
      <dgm:prSet presAssocID="{B671A060-28AA-41EA-B705-EEBA87820E69}" presName="roof" presStyleLbl="dkBgShp" presStyleIdx="0" presStyleCnt="2" custLinFactNeighborX="2676"/>
      <dgm:spPr/>
    </dgm:pt>
    <dgm:pt modelId="{5388B3CB-99E3-4A12-A02D-ECE6E43DF31A}" type="pres">
      <dgm:prSet presAssocID="{B671A060-28AA-41EA-B705-EEBA87820E69}" presName="pillars" presStyleCnt="0"/>
      <dgm:spPr/>
    </dgm:pt>
    <dgm:pt modelId="{3E285F8B-4010-4A3D-9241-3565F8D7EA7A}" type="pres">
      <dgm:prSet presAssocID="{B671A060-28AA-41EA-B705-EEBA87820E69}" presName="pillar1" presStyleLbl="node1" presStyleIdx="0" presStyleCnt="4">
        <dgm:presLayoutVars>
          <dgm:bulletEnabled val="1"/>
        </dgm:presLayoutVars>
      </dgm:prSet>
      <dgm:spPr/>
    </dgm:pt>
    <dgm:pt modelId="{BA45EC2C-F6CD-48DC-A9DC-11993DD41E1B}" type="pres">
      <dgm:prSet presAssocID="{4FEF9D15-58B1-441F-A295-95DA8ED049E5}" presName="pillarX" presStyleLbl="node1" presStyleIdx="1" presStyleCnt="4">
        <dgm:presLayoutVars>
          <dgm:bulletEnabled val="1"/>
        </dgm:presLayoutVars>
      </dgm:prSet>
      <dgm:spPr/>
    </dgm:pt>
    <dgm:pt modelId="{8F3D43F5-F640-456E-BF4B-E359978AD2D9}" type="pres">
      <dgm:prSet presAssocID="{11097906-2B37-4FBA-BE55-BDF06B86BCE3}" presName="pillarX" presStyleLbl="node1" presStyleIdx="2" presStyleCnt="4">
        <dgm:presLayoutVars>
          <dgm:bulletEnabled val="1"/>
        </dgm:presLayoutVars>
      </dgm:prSet>
      <dgm:spPr/>
    </dgm:pt>
    <dgm:pt modelId="{6691E26A-22B9-4C26-9ABE-6E026E0E823C}" type="pres">
      <dgm:prSet presAssocID="{5F882337-3510-4947-AE86-189CC9C7237E}" presName="pillarX" presStyleLbl="node1" presStyleIdx="3" presStyleCnt="4">
        <dgm:presLayoutVars>
          <dgm:bulletEnabled val="1"/>
        </dgm:presLayoutVars>
      </dgm:prSet>
      <dgm:spPr/>
    </dgm:pt>
    <dgm:pt modelId="{79A63934-537B-4540-9003-BB3A91AA1ED0}" type="pres">
      <dgm:prSet presAssocID="{B671A060-28AA-41EA-B705-EEBA87820E69}" presName="base" presStyleLbl="dkBgShp" presStyleIdx="1" presStyleCnt="2"/>
      <dgm:spPr>
        <a:solidFill>
          <a:srgbClr val="002060"/>
        </a:solidFill>
      </dgm:spPr>
    </dgm:pt>
  </dgm:ptLst>
  <dgm:cxnLst>
    <dgm:cxn modelId="{93955712-55D1-441E-8699-C5E601091D24}" type="presOf" srcId="{11097906-2B37-4FBA-BE55-BDF06B86BCE3}" destId="{8F3D43F5-F640-456E-BF4B-E359978AD2D9}" srcOrd="0" destOrd="0" presId="urn:microsoft.com/office/officeart/2005/8/layout/hList3"/>
    <dgm:cxn modelId="{85100716-E648-4121-8939-9955E3B2AD5E}" type="presOf" srcId="{3EF197DC-FA46-4139-BFC3-5E65A305CAAE}" destId="{3E285F8B-4010-4A3D-9241-3565F8D7EA7A}" srcOrd="0" destOrd="0" presId="urn:microsoft.com/office/officeart/2005/8/layout/hList3"/>
    <dgm:cxn modelId="{C3008843-410B-4E4D-A6D5-9CA7E74D4C8A}" srcId="{B671A060-28AA-41EA-B705-EEBA87820E69}" destId="{11097906-2B37-4FBA-BE55-BDF06B86BCE3}" srcOrd="2" destOrd="0" parTransId="{7CE1D65F-02A8-4FCD-BFE3-291E9218E894}" sibTransId="{2D2CD119-1EB6-4DEF-8AFE-02191360A61D}"/>
    <dgm:cxn modelId="{1AB3136A-9CE5-4321-B48A-470ED2EAA521}" srcId="{B671A060-28AA-41EA-B705-EEBA87820E69}" destId="{3EF197DC-FA46-4139-BFC3-5E65A305CAAE}" srcOrd="0" destOrd="0" parTransId="{1D498AED-0052-4B25-B744-0D375E0EDF46}" sibTransId="{C84D47C2-E7A0-43E5-810A-9E4F36C294A3}"/>
    <dgm:cxn modelId="{D1A94A6A-4185-414D-967A-116CEF80E5A9}" type="presOf" srcId="{B671A060-28AA-41EA-B705-EEBA87820E69}" destId="{FDE23ACC-B6AA-48FC-AD4C-2FA1F8A74F7C}" srcOrd="0" destOrd="0" presId="urn:microsoft.com/office/officeart/2005/8/layout/hList3"/>
    <dgm:cxn modelId="{45E0784A-B54E-48C7-9A93-10D8391291DD}" type="presOf" srcId="{3EE57F9B-D708-475F-B39D-D5C1DA05097E}" destId="{714E71FF-2C49-4A1D-8A6E-4FF188CDEA61}" srcOrd="0" destOrd="0" presId="urn:microsoft.com/office/officeart/2005/8/layout/hList3"/>
    <dgm:cxn modelId="{C5F69F54-BC91-47BB-8408-725C9C403B9A}" type="presOf" srcId="{5F882337-3510-4947-AE86-189CC9C7237E}" destId="{6691E26A-22B9-4C26-9ABE-6E026E0E823C}" srcOrd="0" destOrd="0" presId="urn:microsoft.com/office/officeart/2005/8/layout/hList3"/>
    <dgm:cxn modelId="{D4DE5680-8434-4782-887C-C6E8E64109C5}" srcId="{B671A060-28AA-41EA-B705-EEBA87820E69}" destId="{4FEF9D15-58B1-441F-A295-95DA8ED049E5}" srcOrd="1" destOrd="0" parTransId="{88037ACE-8389-4814-9A93-0EA28FD964D4}" sibTransId="{0E68C1AF-9761-4240-944B-335D01968D84}"/>
    <dgm:cxn modelId="{B6CED999-3576-4875-B797-C1CDFFA481EB}" srcId="{3EE57F9B-D708-475F-B39D-D5C1DA05097E}" destId="{B671A060-28AA-41EA-B705-EEBA87820E69}" srcOrd="0" destOrd="0" parTransId="{F6B3586A-BFCC-45A8-B04B-4E664E1BAA3F}" sibTransId="{CC95E857-90C1-4945-8EAA-75B398ADA553}"/>
    <dgm:cxn modelId="{15563BD9-0DFC-41A7-8004-8E477B4B425C}" type="presOf" srcId="{4FEF9D15-58B1-441F-A295-95DA8ED049E5}" destId="{BA45EC2C-F6CD-48DC-A9DC-11993DD41E1B}" srcOrd="0" destOrd="0" presId="urn:microsoft.com/office/officeart/2005/8/layout/hList3"/>
    <dgm:cxn modelId="{CC6F85DB-1E0C-485F-89F9-3D48F3E96799}" srcId="{B671A060-28AA-41EA-B705-EEBA87820E69}" destId="{5F882337-3510-4947-AE86-189CC9C7237E}" srcOrd="3" destOrd="0" parTransId="{FE2F69DE-1C2C-4280-BECB-6F80BBC23FCA}" sibTransId="{745679F8-4113-4E07-A249-F9241EB8889C}"/>
    <dgm:cxn modelId="{3287332D-F496-434B-BF2C-E70F492B574F}" type="presParOf" srcId="{714E71FF-2C49-4A1D-8A6E-4FF188CDEA61}" destId="{FDE23ACC-B6AA-48FC-AD4C-2FA1F8A74F7C}" srcOrd="0" destOrd="0" presId="urn:microsoft.com/office/officeart/2005/8/layout/hList3"/>
    <dgm:cxn modelId="{6539CAD2-98F1-4057-AE33-CAADDF53B281}" type="presParOf" srcId="{714E71FF-2C49-4A1D-8A6E-4FF188CDEA61}" destId="{5388B3CB-99E3-4A12-A02D-ECE6E43DF31A}" srcOrd="1" destOrd="0" presId="urn:microsoft.com/office/officeart/2005/8/layout/hList3"/>
    <dgm:cxn modelId="{84BB2084-246A-42DD-B548-EA857F559B66}" type="presParOf" srcId="{5388B3CB-99E3-4A12-A02D-ECE6E43DF31A}" destId="{3E285F8B-4010-4A3D-9241-3565F8D7EA7A}" srcOrd="0" destOrd="0" presId="urn:microsoft.com/office/officeart/2005/8/layout/hList3"/>
    <dgm:cxn modelId="{9DBD9058-4C4D-4862-9C52-A3109665A959}" type="presParOf" srcId="{5388B3CB-99E3-4A12-A02D-ECE6E43DF31A}" destId="{BA45EC2C-F6CD-48DC-A9DC-11993DD41E1B}" srcOrd="1" destOrd="0" presId="urn:microsoft.com/office/officeart/2005/8/layout/hList3"/>
    <dgm:cxn modelId="{686EAABA-E3E3-48AD-8404-5856BFDC4257}" type="presParOf" srcId="{5388B3CB-99E3-4A12-A02D-ECE6E43DF31A}" destId="{8F3D43F5-F640-456E-BF4B-E359978AD2D9}" srcOrd="2" destOrd="0" presId="urn:microsoft.com/office/officeart/2005/8/layout/hList3"/>
    <dgm:cxn modelId="{68AF789D-0084-4145-B696-3EFCFB40F5F8}" type="presParOf" srcId="{5388B3CB-99E3-4A12-A02D-ECE6E43DF31A}" destId="{6691E26A-22B9-4C26-9ABE-6E026E0E823C}" srcOrd="3" destOrd="0" presId="urn:microsoft.com/office/officeart/2005/8/layout/hList3"/>
    <dgm:cxn modelId="{68AFD7FA-5458-426A-99EA-5C98AD96F891}" type="presParOf" srcId="{714E71FF-2C49-4A1D-8A6E-4FF188CDEA61}" destId="{79A63934-537B-4540-9003-BB3A91AA1ED0}"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5F0BC2A-B3D3-4FF9-90C2-F9E751328A49}" type="doc">
      <dgm:prSet loTypeId="urn:microsoft.com/office/officeart/2005/8/layout/process4" loCatId="list" qsTypeId="urn:microsoft.com/office/officeart/2005/8/quickstyle/simple1" qsCatId="simple" csTypeId="urn:microsoft.com/office/officeart/2005/8/colors/accent1_1" csCatId="accent1" phldr="1"/>
      <dgm:spPr/>
      <dgm:t>
        <a:bodyPr/>
        <a:lstStyle/>
        <a:p>
          <a:endParaRPr lang="es-CR"/>
        </a:p>
      </dgm:t>
    </dgm:pt>
    <dgm:pt modelId="{A705CF6E-5E6A-4FDE-8A99-81ADC13F3ECA}">
      <dgm:prSet phldrT="[Texto]"/>
      <dgm:spPr/>
      <dgm:t>
        <a:bodyPr/>
        <a:lstStyle/>
        <a:p>
          <a:r>
            <a:rPr lang="es-CR" dirty="0">
              <a:solidFill>
                <a:schemeClr val="accent2">
                  <a:lumMod val="50000"/>
                </a:schemeClr>
              </a:solidFill>
            </a:rPr>
            <a:t>Clases de Guías </a:t>
          </a:r>
        </a:p>
      </dgm:t>
    </dgm:pt>
    <dgm:pt modelId="{DF8F0264-B71B-48CF-A4EF-12E4BCF61D05}" type="parTrans" cxnId="{E049B8A0-2425-4976-906A-2DF088A99369}">
      <dgm:prSet/>
      <dgm:spPr/>
      <dgm:t>
        <a:bodyPr/>
        <a:lstStyle/>
        <a:p>
          <a:endParaRPr lang="es-CR"/>
        </a:p>
      </dgm:t>
    </dgm:pt>
    <dgm:pt modelId="{FA10EAFF-ECFA-494B-9D10-0F121B7AA96D}" type="sibTrans" cxnId="{E049B8A0-2425-4976-906A-2DF088A99369}">
      <dgm:prSet/>
      <dgm:spPr/>
      <dgm:t>
        <a:bodyPr/>
        <a:lstStyle/>
        <a:p>
          <a:endParaRPr lang="es-CR"/>
        </a:p>
      </dgm:t>
    </dgm:pt>
    <dgm:pt modelId="{E71A7CA2-5E0E-47E0-B7A8-C5848C885F2A}">
      <dgm:prSet phldrT="[Texto]"/>
      <dgm:spPr/>
      <dgm:t>
        <a:bodyPr/>
        <a:lstStyle/>
        <a:p>
          <a:r>
            <a:rPr lang="es-CR"/>
            <a:t>Generales </a:t>
          </a:r>
        </a:p>
      </dgm:t>
    </dgm:pt>
    <dgm:pt modelId="{98B6AC44-EF54-4C38-AF7E-CAE6BB4DEF56}" type="parTrans" cxnId="{41BDFECA-F46A-40A0-899C-3488D76C22C8}">
      <dgm:prSet/>
      <dgm:spPr/>
      <dgm:t>
        <a:bodyPr/>
        <a:lstStyle/>
        <a:p>
          <a:endParaRPr lang="es-CR"/>
        </a:p>
      </dgm:t>
    </dgm:pt>
    <dgm:pt modelId="{F825C914-717C-4E1D-8269-18266984D731}" type="sibTrans" cxnId="{41BDFECA-F46A-40A0-899C-3488D76C22C8}">
      <dgm:prSet/>
      <dgm:spPr/>
      <dgm:t>
        <a:bodyPr/>
        <a:lstStyle/>
        <a:p>
          <a:endParaRPr lang="es-CR"/>
        </a:p>
      </dgm:t>
    </dgm:pt>
    <dgm:pt modelId="{272E2EFB-EC80-4925-8EE3-1B952761A53F}">
      <dgm:prSet phldrT="[Texto]"/>
      <dgm:spPr/>
      <dgm:t>
        <a:bodyPr/>
        <a:lstStyle/>
        <a:p>
          <a:r>
            <a:rPr lang="es-CR"/>
            <a:t>Especiales</a:t>
          </a:r>
        </a:p>
      </dgm:t>
    </dgm:pt>
    <dgm:pt modelId="{1273BC85-8F4B-4ACA-BF91-D48918FCCDC4}" type="parTrans" cxnId="{7870065C-8BB9-4C69-89EE-9579A7207E81}">
      <dgm:prSet/>
      <dgm:spPr/>
      <dgm:t>
        <a:bodyPr/>
        <a:lstStyle/>
        <a:p>
          <a:endParaRPr lang="es-CR"/>
        </a:p>
      </dgm:t>
    </dgm:pt>
    <dgm:pt modelId="{1F07CA1A-F7D7-4232-A8FD-B99E7A3FE385}" type="sibTrans" cxnId="{7870065C-8BB9-4C69-89EE-9579A7207E81}">
      <dgm:prSet/>
      <dgm:spPr/>
      <dgm:t>
        <a:bodyPr/>
        <a:lstStyle/>
        <a:p>
          <a:endParaRPr lang="es-CR"/>
        </a:p>
      </dgm:t>
    </dgm:pt>
    <dgm:pt modelId="{765F1894-5BCF-442A-B20D-3DFF44108907}">
      <dgm:prSet phldrT="[Texto]" custT="1"/>
      <dgm:spPr/>
      <dgm:t>
        <a:bodyPr/>
        <a:lstStyle/>
        <a:p>
          <a:r>
            <a:rPr lang="es-CR" sz="2400"/>
            <a:t>ISDIAH</a:t>
          </a:r>
          <a:endParaRPr lang="es-CR" sz="2300"/>
        </a:p>
      </dgm:t>
    </dgm:pt>
    <dgm:pt modelId="{6BFEEE14-17CB-41C7-A4A3-06142FF049F0}" type="parTrans" cxnId="{51B912DC-4B58-4CB6-A29D-300022DA403F}">
      <dgm:prSet/>
      <dgm:spPr/>
      <dgm:t>
        <a:bodyPr/>
        <a:lstStyle/>
        <a:p>
          <a:endParaRPr lang="es-CR"/>
        </a:p>
      </dgm:t>
    </dgm:pt>
    <dgm:pt modelId="{352FBCBD-480D-40B6-B3DF-39216669F72B}" type="sibTrans" cxnId="{51B912DC-4B58-4CB6-A29D-300022DA403F}">
      <dgm:prSet/>
      <dgm:spPr/>
      <dgm:t>
        <a:bodyPr/>
        <a:lstStyle/>
        <a:p>
          <a:endParaRPr lang="es-CR"/>
        </a:p>
      </dgm:t>
    </dgm:pt>
    <dgm:pt modelId="{5C967188-8154-4B85-9D16-F6302334514F}">
      <dgm:prSet phldrT="[Texto]" custT="1"/>
      <dgm:spPr/>
      <dgm:t>
        <a:bodyPr/>
        <a:lstStyle/>
        <a:p>
          <a:r>
            <a:rPr lang="es-CR" sz="2400"/>
            <a:t>ISAD-G (FONDO)</a:t>
          </a:r>
        </a:p>
      </dgm:t>
    </dgm:pt>
    <dgm:pt modelId="{38A96514-4D13-4EE4-8D39-409C07B94D93}" type="parTrans" cxnId="{638B3EEC-EA7D-4076-A905-9B9924AE95B9}">
      <dgm:prSet/>
      <dgm:spPr/>
      <dgm:t>
        <a:bodyPr/>
        <a:lstStyle/>
        <a:p>
          <a:endParaRPr lang="es-CR"/>
        </a:p>
      </dgm:t>
    </dgm:pt>
    <dgm:pt modelId="{F36C6BEB-2096-41EB-9D83-7DB94C0C72DB}" type="sibTrans" cxnId="{638B3EEC-EA7D-4076-A905-9B9924AE95B9}">
      <dgm:prSet/>
      <dgm:spPr/>
      <dgm:t>
        <a:bodyPr/>
        <a:lstStyle/>
        <a:p>
          <a:endParaRPr lang="es-CR"/>
        </a:p>
      </dgm:t>
    </dgm:pt>
    <dgm:pt modelId="{80D45EB8-814B-4D44-8616-9205C3265D10}" type="pres">
      <dgm:prSet presAssocID="{35F0BC2A-B3D3-4FF9-90C2-F9E751328A49}" presName="Name0" presStyleCnt="0">
        <dgm:presLayoutVars>
          <dgm:dir/>
          <dgm:animLvl val="lvl"/>
          <dgm:resizeHandles val="exact"/>
        </dgm:presLayoutVars>
      </dgm:prSet>
      <dgm:spPr/>
    </dgm:pt>
    <dgm:pt modelId="{A2458E61-9A8E-49E6-9183-2A0645DDBB6B}" type="pres">
      <dgm:prSet presAssocID="{A705CF6E-5E6A-4FDE-8A99-81ADC13F3ECA}" presName="boxAndChildren" presStyleCnt="0"/>
      <dgm:spPr/>
    </dgm:pt>
    <dgm:pt modelId="{061E5F30-4F89-4246-8A37-B93C6FDE67CF}" type="pres">
      <dgm:prSet presAssocID="{A705CF6E-5E6A-4FDE-8A99-81ADC13F3ECA}" presName="parentTextBox" presStyleLbl="node1" presStyleIdx="0" presStyleCnt="1"/>
      <dgm:spPr/>
    </dgm:pt>
    <dgm:pt modelId="{2F471B73-BD9E-41B3-94D2-BCA57E056C3F}" type="pres">
      <dgm:prSet presAssocID="{A705CF6E-5E6A-4FDE-8A99-81ADC13F3ECA}" presName="entireBox" presStyleLbl="node1" presStyleIdx="0" presStyleCnt="1"/>
      <dgm:spPr/>
    </dgm:pt>
    <dgm:pt modelId="{DDE40D38-6F5E-4967-B8ED-42BDE005321D}" type="pres">
      <dgm:prSet presAssocID="{A705CF6E-5E6A-4FDE-8A99-81ADC13F3ECA}" presName="descendantBox" presStyleCnt="0"/>
      <dgm:spPr/>
    </dgm:pt>
    <dgm:pt modelId="{37119F3E-2DAB-488B-A4FB-E71FD114722E}" type="pres">
      <dgm:prSet presAssocID="{E71A7CA2-5E0E-47E0-B7A8-C5848C885F2A}" presName="childTextBox" presStyleLbl="fgAccFollowNode1" presStyleIdx="0" presStyleCnt="2">
        <dgm:presLayoutVars>
          <dgm:bulletEnabled val="1"/>
        </dgm:presLayoutVars>
      </dgm:prSet>
      <dgm:spPr/>
    </dgm:pt>
    <dgm:pt modelId="{A7361355-36DA-449B-AC3F-721CD0105E92}" type="pres">
      <dgm:prSet presAssocID="{272E2EFB-EC80-4925-8EE3-1B952761A53F}" presName="childTextBox" presStyleLbl="fgAccFollowNode1" presStyleIdx="1" presStyleCnt="2">
        <dgm:presLayoutVars>
          <dgm:bulletEnabled val="1"/>
        </dgm:presLayoutVars>
      </dgm:prSet>
      <dgm:spPr/>
    </dgm:pt>
  </dgm:ptLst>
  <dgm:cxnLst>
    <dgm:cxn modelId="{133DB92F-9BDA-4138-873B-1BF869383D3B}" type="presOf" srcId="{E71A7CA2-5E0E-47E0-B7A8-C5848C885F2A}" destId="{37119F3E-2DAB-488B-A4FB-E71FD114722E}" srcOrd="0" destOrd="0" presId="urn:microsoft.com/office/officeart/2005/8/layout/process4"/>
    <dgm:cxn modelId="{7870065C-8BB9-4C69-89EE-9579A7207E81}" srcId="{A705CF6E-5E6A-4FDE-8A99-81ADC13F3ECA}" destId="{272E2EFB-EC80-4925-8EE3-1B952761A53F}" srcOrd="1" destOrd="0" parTransId="{1273BC85-8F4B-4ACA-BF91-D48918FCCDC4}" sibTransId="{1F07CA1A-F7D7-4232-A8FD-B99E7A3FE385}"/>
    <dgm:cxn modelId="{4D24E39F-BA4E-449C-B536-D10CCAB2D16D}" type="presOf" srcId="{5C967188-8154-4B85-9D16-F6302334514F}" destId="{A7361355-36DA-449B-AC3F-721CD0105E92}" srcOrd="0" destOrd="1" presId="urn:microsoft.com/office/officeart/2005/8/layout/process4"/>
    <dgm:cxn modelId="{E049B8A0-2425-4976-906A-2DF088A99369}" srcId="{35F0BC2A-B3D3-4FF9-90C2-F9E751328A49}" destId="{A705CF6E-5E6A-4FDE-8A99-81ADC13F3ECA}" srcOrd="0" destOrd="0" parTransId="{DF8F0264-B71B-48CF-A4EF-12E4BCF61D05}" sibTransId="{FA10EAFF-ECFA-494B-9D10-0F121B7AA96D}"/>
    <dgm:cxn modelId="{1721BAA3-FE87-4427-8604-973D8FF0E0A6}" type="presOf" srcId="{A705CF6E-5E6A-4FDE-8A99-81ADC13F3ECA}" destId="{061E5F30-4F89-4246-8A37-B93C6FDE67CF}" srcOrd="0" destOrd="0" presId="urn:microsoft.com/office/officeart/2005/8/layout/process4"/>
    <dgm:cxn modelId="{E06DC2A9-F5D2-41D2-BDFA-1A631B80838E}" type="presOf" srcId="{A705CF6E-5E6A-4FDE-8A99-81ADC13F3ECA}" destId="{2F471B73-BD9E-41B3-94D2-BCA57E056C3F}" srcOrd="1" destOrd="0" presId="urn:microsoft.com/office/officeart/2005/8/layout/process4"/>
    <dgm:cxn modelId="{3DC08CB8-20EC-4C3B-A6B8-F9FC098CE298}" type="presOf" srcId="{272E2EFB-EC80-4925-8EE3-1B952761A53F}" destId="{A7361355-36DA-449B-AC3F-721CD0105E92}" srcOrd="0" destOrd="0" presId="urn:microsoft.com/office/officeart/2005/8/layout/process4"/>
    <dgm:cxn modelId="{41BDFECA-F46A-40A0-899C-3488D76C22C8}" srcId="{A705CF6E-5E6A-4FDE-8A99-81ADC13F3ECA}" destId="{E71A7CA2-5E0E-47E0-B7A8-C5848C885F2A}" srcOrd="0" destOrd="0" parTransId="{98B6AC44-EF54-4C38-AF7E-CAE6BB4DEF56}" sibTransId="{F825C914-717C-4E1D-8269-18266984D731}"/>
    <dgm:cxn modelId="{51B912DC-4B58-4CB6-A29D-300022DA403F}" srcId="{E71A7CA2-5E0E-47E0-B7A8-C5848C885F2A}" destId="{765F1894-5BCF-442A-B20D-3DFF44108907}" srcOrd="0" destOrd="0" parTransId="{6BFEEE14-17CB-41C7-A4A3-06142FF049F0}" sibTransId="{352FBCBD-480D-40B6-B3DF-39216669F72B}"/>
    <dgm:cxn modelId="{3405F7DF-8154-4699-9363-0B2B5CC7C467}" type="presOf" srcId="{35F0BC2A-B3D3-4FF9-90C2-F9E751328A49}" destId="{80D45EB8-814B-4D44-8616-9205C3265D10}" srcOrd="0" destOrd="0" presId="urn:microsoft.com/office/officeart/2005/8/layout/process4"/>
    <dgm:cxn modelId="{638B3EEC-EA7D-4076-A905-9B9924AE95B9}" srcId="{272E2EFB-EC80-4925-8EE3-1B952761A53F}" destId="{5C967188-8154-4B85-9D16-F6302334514F}" srcOrd="0" destOrd="0" parTransId="{38A96514-4D13-4EE4-8D39-409C07B94D93}" sibTransId="{F36C6BEB-2096-41EB-9D83-7DB94C0C72DB}"/>
    <dgm:cxn modelId="{B5536CF1-4DF0-483F-864E-840DA0EA157B}" type="presOf" srcId="{765F1894-5BCF-442A-B20D-3DFF44108907}" destId="{37119F3E-2DAB-488B-A4FB-E71FD114722E}" srcOrd="0" destOrd="1" presId="urn:microsoft.com/office/officeart/2005/8/layout/process4"/>
    <dgm:cxn modelId="{5061AC8E-17F0-4B83-867F-1F1242A6C60B}" type="presParOf" srcId="{80D45EB8-814B-4D44-8616-9205C3265D10}" destId="{A2458E61-9A8E-49E6-9183-2A0645DDBB6B}" srcOrd="0" destOrd="0" presId="urn:microsoft.com/office/officeart/2005/8/layout/process4"/>
    <dgm:cxn modelId="{86632DAC-A524-48C2-A195-2720A1A5AB17}" type="presParOf" srcId="{A2458E61-9A8E-49E6-9183-2A0645DDBB6B}" destId="{061E5F30-4F89-4246-8A37-B93C6FDE67CF}" srcOrd="0" destOrd="0" presId="urn:microsoft.com/office/officeart/2005/8/layout/process4"/>
    <dgm:cxn modelId="{E519172C-1D0C-4F39-B2AD-8E7D6BF77906}" type="presParOf" srcId="{A2458E61-9A8E-49E6-9183-2A0645DDBB6B}" destId="{2F471B73-BD9E-41B3-94D2-BCA57E056C3F}" srcOrd="1" destOrd="0" presId="urn:microsoft.com/office/officeart/2005/8/layout/process4"/>
    <dgm:cxn modelId="{C929D207-241F-4A7A-B5F2-202203C8CE51}" type="presParOf" srcId="{A2458E61-9A8E-49E6-9183-2A0645DDBB6B}" destId="{DDE40D38-6F5E-4967-B8ED-42BDE005321D}" srcOrd="2" destOrd="0" presId="urn:microsoft.com/office/officeart/2005/8/layout/process4"/>
    <dgm:cxn modelId="{093BAA60-7F47-4933-A7BF-38CF4DC97918}" type="presParOf" srcId="{DDE40D38-6F5E-4967-B8ED-42BDE005321D}" destId="{37119F3E-2DAB-488B-A4FB-E71FD114722E}" srcOrd="0" destOrd="0" presId="urn:microsoft.com/office/officeart/2005/8/layout/process4"/>
    <dgm:cxn modelId="{D2B13DC6-7AD0-42CC-B67C-93D4F1CC33C7}" type="presParOf" srcId="{DDE40D38-6F5E-4967-B8ED-42BDE005321D}" destId="{A7361355-36DA-449B-AC3F-721CD0105E92}"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159B8E4-F033-4B2C-9C4E-E23EB89BCB14}" type="doc">
      <dgm:prSet loTypeId="urn:microsoft.com/office/officeart/2005/8/layout/chevron2" loCatId="process" qsTypeId="urn:microsoft.com/office/officeart/2005/8/quickstyle/simple3" qsCatId="simple" csTypeId="urn:microsoft.com/office/officeart/2005/8/colors/accent0_1" csCatId="mainScheme" phldr="1"/>
      <dgm:spPr/>
      <dgm:t>
        <a:bodyPr/>
        <a:lstStyle/>
        <a:p>
          <a:endParaRPr lang="es-CR"/>
        </a:p>
      </dgm:t>
    </dgm:pt>
    <dgm:pt modelId="{F5E83771-CFEB-45F3-B141-934C184155B6}">
      <dgm:prSet phldrT="[Texto]">
        <dgm:style>
          <a:lnRef idx="2">
            <a:schemeClr val="accent2"/>
          </a:lnRef>
          <a:fillRef idx="1">
            <a:schemeClr val="lt1"/>
          </a:fillRef>
          <a:effectRef idx="0">
            <a:schemeClr val="accent2"/>
          </a:effectRef>
          <a:fontRef idx="minor">
            <a:schemeClr val="dk1"/>
          </a:fontRef>
        </dgm:style>
      </dgm:prSet>
      <dgm:spPr/>
      <dgm:t>
        <a:bodyPr/>
        <a:lstStyle/>
        <a:p>
          <a:r>
            <a:rPr lang="es-CR"/>
            <a:t>Inventarios </a:t>
          </a:r>
        </a:p>
      </dgm:t>
    </dgm:pt>
    <dgm:pt modelId="{AD376710-A22D-4070-B0C7-596C9C70F433}" type="parTrans" cxnId="{541ECDD6-6DDF-4E1F-BFD1-FF37A6F08093}">
      <dgm:prSet/>
      <dgm:spPr/>
      <dgm:t>
        <a:bodyPr/>
        <a:lstStyle/>
        <a:p>
          <a:endParaRPr lang="es-CR"/>
        </a:p>
      </dgm:t>
    </dgm:pt>
    <dgm:pt modelId="{F0EAF298-1C98-4624-A114-DA293BCB636E}" type="sibTrans" cxnId="{541ECDD6-6DDF-4E1F-BFD1-FF37A6F08093}">
      <dgm:prSet/>
      <dgm:spPr/>
      <dgm:t>
        <a:bodyPr/>
        <a:lstStyle/>
        <a:p>
          <a:endParaRPr lang="es-CR"/>
        </a:p>
      </dgm:t>
    </dgm:pt>
    <dgm:pt modelId="{F4A8CB21-C624-4993-8BA0-3B5255D9F62D}">
      <dgm:prSet phldrT="[Texto]">
        <dgm:style>
          <a:lnRef idx="2">
            <a:schemeClr val="accent2"/>
          </a:lnRef>
          <a:fillRef idx="1">
            <a:schemeClr val="lt1"/>
          </a:fillRef>
          <a:effectRef idx="0">
            <a:schemeClr val="accent2"/>
          </a:effectRef>
          <a:fontRef idx="minor">
            <a:schemeClr val="dk1"/>
          </a:fontRef>
        </dgm:style>
      </dgm:prSet>
      <dgm:spPr/>
      <dgm:t>
        <a:bodyPr/>
        <a:lstStyle/>
        <a:p>
          <a:r>
            <a:rPr lang="es-CR"/>
            <a:t>ISAD-G</a:t>
          </a:r>
        </a:p>
      </dgm:t>
    </dgm:pt>
    <dgm:pt modelId="{7FDDE711-3667-4BF5-AB67-37FC4D3BC7CB}" type="parTrans" cxnId="{E3377D43-007A-4B70-96BB-8EFBC81185BC}">
      <dgm:prSet/>
      <dgm:spPr/>
      <dgm:t>
        <a:bodyPr/>
        <a:lstStyle/>
        <a:p>
          <a:endParaRPr lang="es-CR"/>
        </a:p>
      </dgm:t>
    </dgm:pt>
    <dgm:pt modelId="{09F10E5F-CC19-4015-A591-E8A0E95D6E34}" type="sibTrans" cxnId="{E3377D43-007A-4B70-96BB-8EFBC81185BC}">
      <dgm:prSet/>
      <dgm:spPr/>
      <dgm:t>
        <a:bodyPr/>
        <a:lstStyle/>
        <a:p>
          <a:endParaRPr lang="es-CR"/>
        </a:p>
      </dgm:t>
    </dgm:pt>
    <dgm:pt modelId="{40D4565D-D73B-45C9-A431-18366FB249A9}">
      <dgm:prSet phldrT="[Texto]">
        <dgm:style>
          <a:lnRef idx="2">
            <a:schemeClr val="accent2"/>
          </a:lnRef>
          <a:fillRef idx="1">
            <a:schemeClr val="lt1"/>
          </a:fillRef>
          <a:effectRef idx="0">
            <a:schemeClr val="accent2"/>
          </a:effectRef>
          <a:fontRef idx="minor">
            <a:schemeClr val="dk1"/>
          </a:fontRef>
        </dgm:style>
      </dgm:prSet>
      <dgm:spPr/>
      <dgm:t>
        <a:bodyPr/>
        <a:lstStyle/>
        <a:p>
          <a:r>
            <a:rPr lang="es-CR"/>
            <a:t>Serie documental </a:t>
          </a:r>
        </a:p>
      </dgm:t>
    </dgm:pt>
    <dgm:pt modelId="{BACB18C5-2242-4A7D-9E9E-A45F60F97F77}" type="parTrans" cxnId="{30EDB7D6-22FC-470A-B4EE-C0F42811F6CF}">
      <dgm:prSet/>
      <dgm:spPr/>
      <dgm:t>
        <a:bodyPr/>
        <a:lstStyle/>
        <a:p>
          <a:endParaRPr lang="es-CR"/>
        </a:p>
      </dgm:t>
    </dgm:pt>
    <dgm:pt modelId="{3CBB84FA-5EFF-4C0E-95AE-3926398572A5}" type="sibTrans" cxnId="{30EDB7D6-22FC-470A-B4EE-C0F42811F6CF}">
      <dgm:prSet/>
      <dgm:spPr/>
      <dgm:t>
        <a:bodyPr/>
        <a:lstStyle/>
        <a:p>
          <a:endParaRPr lang="es-CR"/>
        </a:p>
      </dgm:t>
    </dgm:pt>
    <dgm:pt modelId="{7B14D216-E498-4805-B698-D9CBA1A9BD67}">
      <dgm:prSet phldrT="[Texto]">
        <dgm:style>
          <a:lnRef idx="2">
            <a:schemeClr val="accent1"/>
          </a:lnRef>
          <a:fillRef idx="1">
            <a:schemeClr val="lt1"/>
          </a:fillRef>
          <a:effectRef idx="0">
            <a:schemeClr val="accent1"/>
          </a:effectRef>
          <a:fontRef idx="minor">
            <a:schemeClr val="dk1"/>
          </a:fontRef>
        </dgm:style>
      </dgm:prSet>
      <dgm:spPr/>
      <dgm:t>
        <a:bodyPr/>
        <a:lstStyle/>
        <a:p>
          <a:r>
            <a:rPr lang="es-CR"/>
            <a:t>Catálogos </a:t>
          </a:r>
        </a:p>
      </dgm:t>
    </dgm:pt>
    <dgm:pt modelId="{24AF9BC0-48BC-4EA2-9129-341D464A6248}" type="parTrans" cxnId="{D261AA0D-AD8C-440B-91D7-610FA9FC9AE4}">
      <dgm:prSet/>
      <dgm:spPr/>
      <dgm:t>
        <a:bodyPr/>
        <a:lstStyle/>
        <a:p>
          <a:endParaRPr lang="es-CR"/>
        </a:p>
      </dgm:t>
    </dgm:pt>
    <dgm:pt modelId="{F6CAB9FF-50C4-4705-8387-289F94B4BF5B}" type="sibTrans" cxnId="{D261AA0D-AD8C-440B-91D7-610FA9FC9AE4}">
      <dgm:prSet/>
      <dgm:spPr/>
      <dgm:t>
        <a:bodyPr/>
        <a:lstStyle/>
        <a:p>
          <a:endParaRPr lang="es-CR"/>
        </a:p>
      </dgm:t>
    </dgm:pt>
    <dgm:pt modelId="{09106976-E01A-4ADA-AC64-93AF2C2FA8C0}">
      <dgm:prSet phldrT="[Texto]">
        <dgm:style>
          <a:lnRef idx="2">
            <a:schemeClr val="accent1"/>
          </a:lnRef>
          <a:fillRef idx="1">
            <a:schemeClr val="lt1"/>
          </a:fillRef>
          <a:effectRef idx="0">
            <a:schemeClr val="accent1"/>
          </a:effectRef>
          <a:fontRef idx="minor">
            <a:schemeClr val="dk1"/>
          </a:fontRef>
        </dgm:style>
      </dgm:prSet>
      <dgm:spPr/>
      <dgm:t>
        <a:bodyPr/>
        <a:lstStyle/>
        <a:p>
          <a:r>
            <a:rPr lang="es-CR"/>
            <a:t>ISAD-G</a:t>
          </a:r>
        </a:p>
      </dgm:t>
    </dgm:pt>
    <dgm:pt modelId="{13D8AD1B-B083-4A7B-9F18-225DAF210A71}" type="parTrans" cxnId="{CCC65E99-223D-4DFE-8BC0-A186128EB8F3}">
      <dgm:prSet/>
      <dgm:spPr/>
      <dgm:t>
        <a:bodyPr/>
        <a:lstStyle/>
        <a:p>
          <a:endParaRPr lang="es-CR"/>
        </a:p>
      </dgm:t>
    </dgm:pt>
    <dgm:pt modelId="{022CC598-9CC6-45A5-9BBB-ABEFE4B85D3B}" type="sibTrans" cxnId="{CCC65E99-223D-4DFE-8BC0-A186128EB8F3}">
      <dgm:prSet/>
      <dgm:spPr/>
      <dgm:t>
        <a:bodyPr/>
        <a:lstStyle/>
        <a:p>
          <a:endParaRPr lang="es-CR"/>
        </a:p>
      </dgm:t>
    </dgm:pt>
    <dgm:pt modelId="{CD8A8602-CB90-4D26-9DE9-72C37B8DC40C}">
      <dgm:prSet phldrT="[Texto]">
        <dgm:style>
          <a:lnRef idx="2">
            <a:schemeClr val="accent1"/>
          </a:lnRef>
          <a:fillRef idx="1">
            <a:schemeClr val="lt1"/>
          </a:fillRef>
          <a:effectRef idx="0">
            <a:schemeClr val="accent1"/>
          </a:effectRef>
          <a:fontRef idx="minor">
            <a:schemeClr val="dk1"/>
          </a:fontRef>
        </dgm:style>
      </dgm:prSet>
      <dgm:spPr/>
      <dgm:t>
        <a:bodyPr/>
        <a:lstStyle/>
        <a:p>
          <a:r>
            <a:rPr lang="es-CR"/>
            <a:t>Unidad simple o compuesta </a:t>
          </a:r>
        </a:p>
      </dgm:t>
    </dgm:pt>
    <dgm:pt modelId="{503EB39A-EFA1-473C-B3F9-71B9C0409DEE}" type="parTrans" cxnId="{946C8081-A959-4D67-A224-E3D5CA5CFFC7}">
      <dgm:prSet/>
      <dgm:spPr/>
      <dgm:t>
        <a:bodyPr/>
        <a:lstStyle/>
        <a:p>
          <a:endParaRPr lang="es-CR"/>
        </a:p>
      </dgm:t>
    </dgm:pt>
    <dgm:pt modelId="{0BEFFD96-72BD-402F-B007-661C7E26BC6B}" type="sibTrans" cxnId="{946C8081-A959-4D67-A224-E3D5CA5CFFC7}">
      <dgm:prSet/>
      <dgm:spPr/>
      <dgm:t>
        <a:bodyPr/>
        <a:lstStyle/>
        <a:p>
          <a:endParaRPr lang="es-CR"/>
        </a:p>
      </dgm:t>
    </dgm:pt>
    <dgm:pt modelId="{0280B33F-4806-4AB0-A465-BB2E0402BF60}" type="pres">
      <dgm:prSet presAssocID="{C159B8E4-F033-4B2C-9C4E-E23EB89BCB14}" presName="linearFlow" presStyleCnt="0">
        <dgm:presLayoutVars>
          <dgm:dir/>
          <dgm:animLvl val="lvl"/>
          <dgm:resizeHandles val="exact"/>
        </dgm:presLayoutVars>
      </dgm:prSet>
      <dgm:spPr/>
    </dgm:pt>
    <dgm:pt modelId="{6AF7D872-FF4F-41AE-928E-6CBDD548521F}" type="pres">
      <dgm:prSet presAssocID="{F5E83771-CFEB-45F3-B141-934C184155B6}" presName="composite" presStyleCnt="0"/>
      <dgm:spPr/>
    </dgm:pt>
    <dgm:pt modelId="{83A8360C-4F14-460E-BEBF-1B19E1685082}" type="pres">
      <dgm:prSet presAssocID="{F5E83771-CFEB-45F3-B141-934C184155B6}" presName="parentText" presStyleLbl="alignNode1" presStyleIdx="0" presStyleCnt="2">
        <dgm:presLayoutVars>
          <dgm:chMax val="1"/>
          <dgm:bulletEnabled val="1"/>
        </dgm:presLayoutVars>
      </dgm:prSet>
      <dgm:spPr/>
    </dgm:pt>
    <dgm:pt modelId="{68D46E0B-9861-4D1F-944B-8DCCA32E113E}" type="pres">
      <dgm:prSet presAssocID="{F5E83771-CFEB-45F3-B141-934C184155B6}" presName="descendantText" presStyleLbl="alignAcc1" presStyleIdx="0" presStyleCnt="2">
        <dgm:presLayoutVars>
          <dgm:bulletEnabled val="1"/>
        </dgm:presLayoutVars>
      </dgm:prSet>
      <dgm:spPr/>
    </dgm:pt>
    <dgm:pt modelId="{FB559A94-34D2-4972-8552-2C7048608F31}" type="pres">
      <dgm:prSet presAssocID="{F0EAF298-1C98-4624-A114-DA293BCB636E}" presName="sp" presStyleCnt="0"/>
      <dgm:spPr/>
    </dgm:pt>
    <dgm:pt modelId="{2D45FD17-7BD5-402C-BB9A-9ED4693879EC}" type="pres">
      <dgm:prSet presAssocID="{7B14D216-E498-4805-B698-D9CBA1A9BD67}" presName="composite" presStyleCnt="0"/>
      <dgm:spPr/>
    </dgm:pt>
    <dgm:pt modelId="{922B7FD4-84E8-4E80-8A3C-ECA4A7E0FC1B}" type="pres">
      <dgm:prSet presAssocID="{7B14D216-E498-4805-B698-D9CBA1A9BD67}" presName="parentText" presStyleLbl="alignNode1" presStyleIdx="1" presStyleCnt="2">
        <dgm:presLayoutVars>
          <dgm:chMax val="1"/>
          <dgm:bulletEnabled val="1"/>
        </dgm:presLayoutVars>
      </dgm:prSet>
      <dgm:spPr/>
    </dgm:pt>
    <dgm:pt modelId="{16D801BC-3D26-445F-B3F8-3A0B11799AC2}" type="pres">
      <dgm:prSet presAssocID="{7B14D216-E498-4805-B698-D9CBA1A9BD67}" presName="descendantText" presStyleLbl="alignAcc1" presStyleIdx="1" presStyleCnt="2">
        <dgm:presLayoutVars>
          <dgm:bulletEnabled val="1"/>
        </dgm:presLayoutVars>
      </dgm:prSet>
      <dgm:spPr/>
    </dgm:pt>
  </dgm:ptLst>
  <dgm:cxnLst>
    <dgm:cxn modelId="{D261AA0D-AD8C-440B-91D7-610FA9FC9AE4}" srcId="{C159B8E4-F033-4B2C-9C4E-E23EB89BCB14}" destId="{7B14D216-E498-4805-B698-D9CBA1A9BD67}" srcOrd="1" destOrd="0" parTransId="{24AF9BC0-48BC-4EA2-9129-341D464A6248}" sibTransId="{F6CAB9FF-50C4-4705-8387-289F94B4BF5B}"/>
    <dgm:cxn modelId="{3D9E9A1E-9314-4320-9E74-A7EA244FA761}" type="presOf" srcId="{C159B8E4-F033-4B2C-9C4E-E23EB89BCB14}" destId="{0280B33F-4806-4AB0-A465-BB2E0402BF60}" srcOrd="0" destOrd="0" presId="urn:microsoft.com/office/officeart/2005/8/layout/chevron2"/>
    <dgm:cxn modelId="{3545C822-E00F-4ACA-B1B5-6A2564CE0165}" type="presOf" srcId="{09106976-E01A-4ADA-AC64-93AF2C2FA8C0}" destId="{16D801BC-3D26-445F-B3F8-3A0B11799AC2}" srcOrd="0" destOrd="0" presId="urn:microsoft.com/office/officeart/2005/8/layout/chevron2"/>
    <dgm:cxn modelId="{E3377D43-007A-4B70-96BB-8EFBC81185BC}" srcId="{F5E83771-CFEB-45F3-B141-934C184155B6}" destId="{F4A8CB21-C624-4993-8BA0-3B5255D9F62D}" srcOrd="0" destOrd="0" parTransId="{7FDDE711-3667-4BF5-AB67-37FC4D3BC7CB}" sibTransId="{09F10E5F-CC19-4015-A591-E8A0E95D6E34}"/>
    <dgm:cxn modelId="{737C6C77-1070-40E8-AF1D-135186647E91}" type="presOf" srcId="{7B14D216-E498-4805-B698-D9CBA1A9BD67}" destId="{922B7FD4-84E8-4E80-8A3C-ECA4A7E0FC1B}" srcOrd="0" destOrd="0" presId="urn:microsoft.com/office/officeart/2005/8/layout/chevron2"/>
    <dgm:cxn modelId="{946C8081-A959-4D67-A224-E3D5CA5CFFC7}" srcId="{7B14D216-E498-4805-B698-D9CBA1A9BD67}" destId="{CD8A8602-CB90-4D26-9DE9-72C37B8DC40C}" srcOrd="1" destOrd="0" parTransId="{503EB39A-EFA1-473C-B3F9-71B9C0409DEE}" sibTransId="{0BEFFD96-72BD-402F-B007-661C7E26BC6B}"/>
    <dgm:cxn modelId="{CCC65E99-223D-4DFE-8BC0-A186128EB8F3}" srcId="{7B14D216-E498-4805-B698-D9CBA1A9BD67}" destId="{09106976-E01A-4ADA-AC64-93AF2C2FA8C0}" srcOrd="0" destOrd="0" parTransId="{13D8AD1B-B083-4A7B-9F18-225DAF210A71}" sibTransId="{022CC598-9CC6-45A5-9BBB-ABEFE4B85D3B}"/>
    <dgm:cxn modelId="{1F2887B5-13BE-46AC-B90A-EDCB2A413B0C}" type="presOf" srcId="{CD8A8602-CB90-4D26-9DE9-72C37B8DC40C}" destId="{16D801BC-3D26-445F-B3F8-3A0B11799AC2}" srcOrd="0" destOrd="1" presId="urn:microsoft.com/office/officeart/2005/8/layout/chevron2"/>
    <dgm:cxn modelId="{537271BD-291B-45A7-99C9-8F20D18E50C2}" type="presOf" srcId="{F4A8CB21-C624-4993-8BA0-3B5255D9F62D}" destId="{68D46E0B-9861-4D1F-944B-8DCCA32E113E}" srcOrd="0" destOrd="0" presId="urn:microsoft.com/office/officeart/2005/8/layout/chevron2"/>
    <dgm:cxn modelId="{30EDB7D6-22FC-470A-B4EE-C0F42811F6CF}" srcId="{F5E83771-CFEB-45F3-B141-934C184155B6}" destId="{40D4565D-D73B-45C9-A431-18366FB249A9}" srcOrd="1" destOrd="0" parTransId="{BACB18C5-2242-4A7D-9E9E-A45F60F97F77}" sibTransId="{3CBB84FA-5EFF-4C0E-95AE-3926398572A5}"/>
    <dgm:cxn modelId="{541ECDD6-6DDF-4E1F-BFD1-FF37A6F08093}" srcId="{C159B8E4-F033-4B2C-9C4E-E23EB89BCB14}" destId="{F5E83771-CFEB-45F3-B141-934C184155B6}" srcOrd="0" destOrd="0" parTransId="{AD376710-A22D-4070-B0C7-596C9C70F433}" sibTransId="{F0EAF298-1C98-4624-A114-DA293BCB636E}"/>
    <dgm:cxn modelId="{020159E7-FA33-42D9-9AD9-ECA59D207366}" type="presOf" srcId="{F5E83771-CFEB-45F3-B141-934C184155B6}" destId="{83A8360C-4F14-460E-BEBF-1B19E1685082}" srcOrd="0" destOrd="0" presId="urn:microsoft.com/office/officeart/2005/8/layout/chevron2"/>
    <dgm:cxn modelId="{B48B5DF9-7F7D-4425-AF6B-6C8C160423FA}" type="presOf" srcId="{40D4565D-D73B-45C9-A431-18366FB249A9}" destId="{68D46E0B-9861-4D1F-944B-8DCCA32E113E}" srcOrd="0" destOrd="1" presId="urn:microsoft.com/office/officeart/2005/8/layout/chevron2"/>
    <dgm:cxn modelId="{BA72B582-E38B-44AD-8BDA-87ACBD657CFE}" type="presParOf" srcId="{0280B33F-4806-4AB0-A465-BB2E0402BF60}" destId="{6AF7D872-FF4F-41AE-928E-6CBDD548521F}" srcOrd="0" destOrd="0" presId="urn:microsoft.com/office/officeart/2005/8/layout/chevron2"/>
    <dgm:cxn modelId="{62B51240-C7D2-4C94-9054-7718729C38A5}" type="presParOf" srcId="{6AF7D872-FF4F-41AE-928E-6CBDD548521F}" destId="{83A8360C-4F14-460E-BEBF-1B19E1685082}" srcOrd="0" destOrd="0" presId="urn:microsoft.com/office/officeart/2005/8/layout/chevron2"/>
    <dgm:cxn modelId="{A5150A42-E302-47BE-9700-20A89404580A}" type="presParOf" srcId="{6AF7D872-FF4F-41AE-928E-6CBDD548521F}" destId="{68D46E0B-9861-4D1F-944B-8DCCA32E113E}" srcOrd="1" destOrd="0" presId="urn:microsoft.com/office/officeart/2005/8/layout/chevron2"/>
    <dgm:cxn modelId="{E26DC1EA-E408-42AA-9A1D-74A7DB980912}" type="presParOf" srcId="{0280B33F-4806-4AB0-A465-BB2E0402BF60}" destId="{FB559A94-34D2-4972-8552-2C7048608F31}" srcOrd="1" destOrd="0" presId="urn:microsoft.com/office/officeart/2005/8/layout/chevron2"/>
    <dgm:cxn modelId="{5D9D02F6-103E-444D-9072-813A244FB618}" type="presParOf" srcId="{0280B33F-4806-4AB0-A465-BB2E0402BF60}" destId="{2D45FD17-7BD5-402C-BB9A-9ED4693879EC}" srcOrd="2" destOrd="0" presId="urn:microsoft.com/office/officeart/2005/8/layout/chevron2"/>
    <dgm:cxn modelId="{DED2297B-2432-46FC-BF32-4F9B9E64C443}" type="presParOf" srcId="{2D45FD17-7BD5-402C-BB9A-9ED4693879EC}" destId="{922B7FD4-84E8-4E80-8A3C-ECA4A7E0FC1B}" srcOrd="0" destOrd="0" presId="urn:microsoft.com/office/officeart/2005/8/layout/chevron2"/>
    <dgm:cxn modelId="{0EB0B946-8347-446D-9B24-B180B69B84EB}" type="presParOf" srcId="{2D45FD17-7BD5-402C-BB9A-9ED4693879EC}" destId="{16D801BC-3D26-445F-B3F8-3A0B11799AC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5A25840-75C0-4FDB-83B8-3698FFC5111C}" type="doc">
      <dgm:prSet loTypeId="urn:microsoft.com/office/officeart/2005/8/layout/hList3" loCatId="list" qsTypeId="urn:microsoft.com/office/officeart/2005/8/quickstyle/simple3" qsCatId="simple" csTypeId="urn:microsoft.com/office/officeart/2005/8/colors/accent1_1" csCatId="accent1" phldr="1"/>
      <dgm:spPr/>
      <dgm:t>
        <a:bodyPr/>
        <a:lstStyle/>
        <a:p>
          <a:endParaRPr lang="es-419"/>
        </a:p>
      </dgm:t>
    </dgm:pt>
    <dgm:pt modelId="{5329EA7D-2A94-4FC7-9F3F-1AAD176E5D09}">
      <dgm:prSet custT="1">
        <dgm:style>
          <a:lnRef idx="2">
            <a:schemeClr val="accent2"/>
          </a:lnRef>
          <a:fillRef idx="1">
            <a:schemeClr val="lt1"/>
          </a:fillRef>
          <a:effectRef idx="0">
            <a:schemeClr val="accent2"/>
          </a:effectRef>
          <a:fontRef idx="minor">
            <a:schemeClr val="dk1"/>
          </a:fontRef>
        </dgm:style>
      </dgm:prSet>
      <dgm:spPr/>
      <dgm:t>
        <a:bodyPr/>
        <a:lstStyle/>
        <a:p>
          <a:pPr rtl="0"/>
          <a:r>
            <a:rPr lang="es-ES" sz="3600" b="1" dirty="0">
              <a:solidFill>
                <a:schemeClr val="tx1">
                  <a:lumMod val="75000"/>
                </a:schemeClr>
              </a:solidFill>
            </a:rPr>
            <a:t>REGISTRO DE PRÉSTAMO</a:t>
          </a:r>
          <a:endParaRPr lang="es-CR" sz="3600" dirty="0">
            <a:solidFill>
              <a:schemeClr val="tx1">
                <a:lumMod val="75000"/>
              </a:schemeClr>
            </a:solidFill>
          </a:endParaRPr>
        </a:p>
      </dgm:t>
    </dgm:pt>
    <dgm:pt modelId="{F86BED1B-C198-47F6-9FDD-B04ACC211852}" type="parTrans" cxnId="{EB10FB8E-E7FD-4D19-820A-11B9376D350D}">
      <dgm:prSet/>
      <dgm:spPr/>
      <dgm:t>
        <a:bodyPr/>
        <a:lstStyle/>
        <a:p>
          <a:endParaRPr lang="es-419"/>
        </a:p>
      </dgm:t>
    </dgm:pt>
    <dgm:pt modelId="{AC1BFEEA-90CD-4948-AEA3-57DBFED7C119}" type="sibTrans" cxnId="{EB10FB8E-E7FD-4D19-820A-11B9376D350D}">
      <dgm:prSet/>
      <dgm:spPr/>
      <dgm:t>
        <a:bodyPr/>
        <a:lstStyle/>
        <a:p>
          <a:endParaRPr lang="es-419"/>
        </a:p>
      </dgm:t>
    </dgm:pt>
    <dgm:pt modelId="{8E0AA4F0-BFD3-4243-93A0-C106607F8F9E}">
      <dgm:prSet>
        <dgm:style>
          <a:lnRef idx="2">
            <a:schemeClr val="accent2"/>
          </a:lnRef>
          <a:fillRef idx="1">
            <a:schemeClr val="lt1"/>
          </a:fillRef>
          <a:effectRef idx="0">
            <a:schemeClr val="accent2"/>
          </a:effectRef>
          <a:fontRef idx="minor">
            <a:schemeClr val="dk1"/>
          </a:fontRef>
        </dgm:style>
      </dgm:prSet>
      <dgm:spPr/>
      <dgm:t>
        <a:bodyPr/>
        <a:lstStyle/>
        <a:p>
          <a:pPr rtl="0"/>
          <a:r>
            <a:rPr lang="es-ES_tradnl" b="1"/>
            <a:t>Nombre completo de la persona que recibe el documento</a:t>
          </a:r>
          <a:endParaRPr lang="es-CR"/>
        </a:p>
      </dgm:t>
    </dgm:pt>
    <dgm:pt modelId="{4260D6DE-4461-4C34-B4AC-4E8286057C71}" type="parTrans" cxnId="{3AD9A43A-F204-4A4C-88A4-C439F106F8B9}">
      <dgm:prSet/>
      <dgm:spPr/>
      <dgm:t>
        <a:bodyPr/>
        <a:lstStyle/>
        <a:p>
          <a:endParaRPr lang="es-419"/>
        </a:p>
      </dgm:t>
    </dgm:pt>
    <dgm:pt modelId="{0DA74555-3681-45FB-B165-D17099649A2C}" type="sibTrans" cxnId="{3AD9A43A-F204-4A4C-88A4-C439F106F8B9}">
      <dgm:prSet/>
      <dgm:spPr/>
      <dgm:t>
        <a:bodyPr/>
        <a:lstStyle/>
        <a:p>
          <a:endParaRPr lang="es-419"/>
        </a:p>
      </dgm:t>
    </dgm:pt>
    <dgm:pt modelId="{73882BD7-BE37-4FD5-A7B1-4A3B284D1F73}">
      <dgm:prSet>
        <dgm:style>
          <a:lnRef idx="2">
            <a:schemeClr val="accent2"/>
          </a:lnRef>
          <a:fillRef idx="1">
            <a:schemeClr val="lt1"/>
          </a:fillRef>
          <a:effectRef idx="0">
            <a:schemeClr val="accent2"/>
          </a:effectRef>
          <a:fontRef idx="minor">
            <a:schemeClr val="dk1"/>
          </a:fontRef>
        </dgm:style>
      </dgm:prSet>
      <dgm:spPr/>
      <dgm:t>
        <a:bodyPr/>
        <a:lstStyle/>
        <a:p>
          <a:pPr rtl="0"/>
          <a:r>
            <a:rPr lang="es-ES_tradnl" b="1"/>
            <a:t>Oficina o unidad a la que pertenece la persona y cargo</a:t>
          </a:r>
          <a:endParaRPr lang="es-CR"/>
        </a:p>
      </dgm:t>
    </dgm:pt>
    <dgm:pt modelId="{F3EA4272-6133-495F-B850-F69DBAD2E91B}" type="parTrans" cxnId="{8D422B83-30CD-4AE2-B4EC-F612853AB1D1}">
      <dgm:prSet/>
      <dgm:spPr/>
      <dgm:t>
        <a:bodyPr/>
        <a:lstStyle/>
        <a:p>
          <a:endParaRPr lang="es-419"/>
        </a:p>
      </dgm:t>
    </dgm:pt>
    <dgm:pt modelId="{65061630-2400-4D41-BD04-5F6E8F81E44D}" type="sibTrans" cxnId="{8D422B83-30CD-4AE2-B4EC-F612853AB1D1}">
      <dgm:prSet/>
      <dgm:spPr/>
      <dgm:t>
        <a:bodyPr/>
        <a:lstStyle/>
        <a:p>
          <a:endParaRPr lang="es-419"/>
        </a:p>
      </dgm:t>
    </dgm:pt>
    <dgm:pt modelId="{994192B2-4CF4-4F5F-84A9-BA0398358638}">
      <dgm:prSet>
        <dgm:style>
          <a:lnRef idx="2">
            <a:schemeClr val="accent2"/>
          </a:lnRef>
          <a:fillRef idx="1">
            <a:schemeClr val="lt1"/>
          </a:fillRef>
          <a:effectRef idx="0">
            <a:schemeClr val="accent2"/>
          </a:effectRef>
          <a:fontRef idx="minor">
            <a:schemeClr val="dk1"/>
          </a:fontRef>
        </dgm:style>
      </dgm:prSet>
      <dgm:spPr/>
      <dgm:t>
        <a:bodyPr/>
        <a:lstStyle/>
        <a:p>
          <a:pPr rtl="0"/>
          <a:r>
            <a:rPr lang="es-ES_tradnl" b="1"/>
            <a:t>Fecha de salida</a:t>
          </a:r>
          <a:endParaRPr lang="es-CR"/>
        </a:p>
      </dgm:t>
    </dgm:pt>
    <dgm:pt modelId="{45B073BD-FDF3-4F05-9944-9B22646AAD01}" type="parTrans" cxnId="{274FAB1B-783F-479B-957D-16776AAB957D}">
      <dgm:prSet/>
      <dgm:spPr/>
      <dgm:t>
        <a:bodyPr/>
        <a:lstStyle/>
        <a:p>
          <a:endParaRPr lang="es-419"/>
        </a:p>
      </dgm:t>
    </dgm:pt>
    <dgm:pt modelId="{B3E3212E-C404-4170-9D8C-A95497F6B1B9}" type="sibTrans" cxnId="{274FAB1B-783F-479B-957D-16776AAB957D}">
      <dgm:prSet/>
      <dgm:spPr/>
      <dgm:t>
        <a:bodyPr/>
        <a:lstStyle/>
        <a:p>
          <a:endParaRPr lang="es-419"/>
        </a:p>
      </dgm:t>
    </dgm:pt>
    <dgm:pt modelId="{18855FC5-05B2-4A7C-A09B-34B0A9F1B41E}">
      <dgm:prSet>
        <dgm:style>
          <a:lnRef idx="2">
            <a:schemeClr val="accent2"/>
          </a:lnRef>
          <a:fillRef idx="1">
            <a:schemeClr val="lt1"/>
          </a:fillRef>
          <a:effectRef idx="0">
            <a:schemeClr val="accent2"/>
          </a:effectRef>
          <a:fontRef idx="minor">
            <a:schemeClr val="dk1"/>
          </a:fontRef>
        </dgm:style>
      </dgm:prSet>
      <dgm:spPr/>
      <dgm:t>
        <a:bodyPr/>
        <a:lstStyle/>
        <a:p>
          <a:pPr rtl="0"/>
          <a:r>
            <a:rPr lang="es-ES_tradnl" b="1"/>
            <a:t>Descripción abreviada pero completa del documento</a:t>
          </a:r>
          <a:endParaRPr lang="es-CR"/>
        </a:p>
      </dgm:t>
    </dgm:pt>
    <dgm:pt modelId="{1B77008E-0928-451E-88C5-5D02060558CD}" type="parTrans" cxnId="{E23E6770-372E-48AB-BE1F-2684F21DC849}">
      <dgm:prSet/>
      <dgm:spPr/>
      <dgm:t>
        <a:bodyPr/>
        <a:lstStyle/>
        <a:p>
          <a:endParaRPr lang="es-419"/>
        </a:p>
      </dgm:t>
    </dgm:pt>
    <dgm:pt modelId="{B509F57B-2AA6-47F6-A74A-F12BFC3B430F}" type="sibTrans" cxnId="{E23E6770-372E-48AB-BE1F-2684F21DC849}">
      <dgm:prSet/>
      <dgm:spPr/>
      <dgm:t>
        <a:bodyPr/>
        <a:lstStyle/>
        <a:p>
          <a:endParaRPr lang="es-419"/>
        </a:p>
      </dgm:t>
    </dgm:pt>
    <dgm:pt modelId="{529FE922-A65C-4384-AF29-6BCB68AFF957}">
      <dgm:prSet>
        <dgm:style>
          <a:lnRef idx="2">
            <a:schemeClr val="accent2"/>
          </a:lnRef>
          <a:fillRef idx="1">
            <a:schemeClr val="lt1"/>
          </a:fillRef>
          <a:effectRef idx="0">
            <a:schemeClr val="accent2"/>
          </a:effectRef>
          <a:fontRef idx="minor">
            <a:schemeClr val="dk1"/>
          </a:fontRef>
        </dgm:style>
      </dgm:prSet>
      <dgm:spPr/>
      <dgm:t>
        <a:bodyPr/>
        <a:lstStyle/>
        <a:p>
          <a:pPr rtl="0"/>
          <a:r>
            <a:rPr lang="es-ES_tradnl" b="1"/>
            <a:t>Nombre del responsable de la entrega </a:t>
          </a:r>
          <a:endParaRPr lang="es-CR"/>
        </a:p>
      </dgm:t>
    </dgm:pt>
    <dgm:pt modelId="{CB6560F7-CDC0-44C4-BD9B-5ECB0CB138D0}" type="parTrans" cxnId="{C3A6CC29-FC77-49A9-A9E6-FDBE6597CAB1}">
      <dgm:prSet/>
      <dgm:spPr/>
      <dgm:t>
        <a:bodyPr/>
        <a:lstStyle/>
        <a:p>
          <a:endParaRPr lang="es-419"/>
        </a:p>
      </dgm:t>
    </dgm:pt>
    <dgm:pt modelId="{EF5B26A4-3977-48AA-9E89-4FB483B27503}" type="sibTrans" cxnId="{C3A6CC29-FC77-49A9-A9E6-FDBE6597CAB1}">
      <dgm:prSet/>
      <dgm:spPr/>
      <dgm:t>
        <a:bodyPr/>
        <a:lstStyle/>
        <a:p>
          <a:endParaRPr lang="es-419"/>
        </a:p>
      </dgm:t>
    </dgm:pt>
    <dgm:pt modelId="{61F804E0-9A27-47EE-9D31-0FA4181B1E24}">
      <dgm:prSet>
        <dgm:style>
          <a:lnRef idx="2">
            <a:schemeClr val="accent2"/>
          </a:lnRef>
          <a:fillRef idx="1">
            <a:schemeClr val="lt1"/>
          </a:fillRef>
          <a:effectRef idx="0">
            <a:schemeClr val="accent2"/>
          </a:effectRef>
          <a:fontRef idx="minor">
            <a:schemeClr val="dk1"/>
          </a:fontRef>
        </dgm:style>
      </dgm:prSet>
      <dgm:spPr/>
      <dgm:t>
        <a:bodyPr/>
        <a:lstStyle/>
        <a:p>
          <a:pPr rtl="0"/>
          <a:r>
            <a:rPr lang="es-ES_tradnl" b="1"/>
            <a:t>Firmas del receptor y el prestamista</a:t>
          </a:r>
          <a:endParaRPr lang="es-CR"/>
        </a:p>
      </dgm:t>
    </dgm:pt>
    <dgm:pt modelId="{44D0740F-77C1-47AF-8F35-11FA18A29B3C}" type="parTrans" cxnId="{5193E8B2-2F29-4B72-A23B-18948CA72E6B}">
      <dgm:prSet/>
      <dgm:spPr/>
      <dgm:t>
        <a:bodyPr/>
        <a:lstStyle/>
        <a:p>
          <a:endParaRPr lang="es-419"/>
        </a:p>
      </dgm:t>
    </dgm:pt>
    <dgm:pt modelId="{A012FFDA-71AE-45DD-A798-ED31E47E0CEA}" type="sibTrans" cxnId="{5193E8B2-2F29-4B72-A23B-18948CA72E6B}">
      <dgm:prSet/>
      <dgm:spPr/>
      <dgm:t>
        <a:bodyPr/>
        <a:lstStyle/>
        <a:p>
          <a:endParaRPr lang="es-419"/>
        </a:p>
      </dgm:t>
    </dgm:pt>
    <dgm:pt modelId="{D2E422DE-66F9-4ED9-B7FF-364A980A6764}" type="pres">
      <dgm:prSet presAssocID="{25A25840-75C0-4FDB-83B8-3698FFC5111C}" presName="composite" presStyleCnt="0">
        <dgm:presLayoutVars>
          <dgm:chMax val="1"/>
          <dgm:dir/>
          <dgm:resizeHandles val="exact"/>
        </dgm:presLayoutVars>
      </dgm:prSet>
      <dgm:spPr/>
    </dgm:pt>
    <dgm:pt modelId="{5500F88C-7323-4F02-8CA9-C61F1CD66981}" type="pres">
      <dgm:prSet presAssocID="{5329EA7D-2A94-4FC7-9F3F-1AAD176E5D09}" presName="roof" presStyleLbl="dkBgShp" presStyleIdx="0" presStyleCnt="2" custScaleX="96699" custScaleY="57279" custLinFactNeighborY="-28169"/>
      <dgm:spPr/>
    </dgm:pt>
    <dgm:pt modelId="{976796B8-C864-42F7-B2A6-133F70D1904E}" type="pres">
      <dgm:prSet presAssocID="{5329EA7D-2A94-4FC7-9F3F-1AAD176E5D09}" presName="pillars" presStyleCnt="0"/>
      <dgm:spPr/>
    </dgm:pt>
    <dgm:pt modelId="{5F27529A-C16F-4011-8884-93419A59FC24}" type="pres">
      <dgm:prSet presAssocID="{5329EA7D-2A94-4FC7-9F3F-1AAD176E5D09}" presName="pillar1" presStyleLbl="node1" presStyleIdx="0" presStyleCnt="6">
        <dgm:presLayoutVars>
          <dgm:bulletEnabled val="1"/>
        </dgm:presLayoutVars>
      </dgm:prSet>
      <dgm:spPr/>
    </dgm:pt>
    <dgm:pt modelId="{B36DB640-881E-488C-9D99-D69914A417B9}" type="pres">
      <dgm:prSet presAssocID="{73882BD7-BE37-4FD5-A7B1-4A3B284D1F73}" presName="pillarX" presStyleLbl="node1" presStyleIdx="1" presStyleCnt="6">
        <dgm:presLayoutVars>
          <dgm:bulletEnabled val="1"/>
        </dgm:presLayoutVars>
      </dgm:prSet>
      <dgm:spPr/>
    </dgm:pt>
    <dgm:pt modelId="{A9B89FB7-015B-42A3-A14D-B677CAF9E6B4}" type="pres">
      <dgm:prSet presAssocID="{994192B2-4CF4-4F5F-84A9-BA0398358638}" presName="pillarX" presStyleLbl="node1" presStyleIdx="2" presStyleCnt="6">
        <dgm:presLayoutVars>
          <dgm:bulletEnabled val="1"/>
        </dgm:presLayoutVars>
      </dgm:prSet>
      <dgm:spPr/>
    </dgm:pt>
    <dgm:pt modelId="{647760A3-A66F-4F84-A827-5CDA09EC5236}" type="pres">
      <dgm:prSet presAssocID="{18855FC5-05B2-4A7C-A09B-34B0A9F1B41E}" presName="pillarX" presStyleLbl="node1" presStyleIdx="3" presStyleCnt="6">
        <dgm:presLayoutVars>
          <dgm:bulletEnabled val="1"/>
        </dgm:presLayoutVars>
      </dgm:prSet>
      <dgm:spPr/>
    </dgm:pt>
    <dgm:pt modelId="{E7896A09-E336-4327-8D1A-D4F5C77E1BCC}" type="pres">
      <dgm:prSet presAssocID="{529FE922-A65C-4384-AF29-6BCB68AFF957}" presName="pillarX" presStyleLbl="node1" presStyleIdx="4" presStyleCnt="6">
        <dgm:presLayoutVars>
          <dgm:bulletEnabled val="1"/>
        </dgm:presLayoutVars>
      </dgm:prSet>
      <dgm:spPr/>
    </dgm:pt>
    <dgm:pt modelId="{DC5805C1-C6C5-4713-BBBB-EA5D7BA471AC}" type="pres">
      <dgm:prSet presAssocID="{61F804E0-9A27-47EE-9D31-0FA4181B1E24}" presName="pillarX" presStyleLbl="node1" presStyleIdx="5" presStyleCnt="6">
        <dgm:presLayoutVars>
          <dgm:bulletEnabled val="1"/>
        </dgm:presLayoutVars>
      </dgm:prSet>
      <dgm:spPr/>
    </dgm:pt>
    <dgm:pt modelId="{EACB1A5D-EAD5-49E1-8BC1-0F6A6BE3C4E5}" type="pres">
      <dgm:prSet presAssocID="{5329EA7D-2A94-4FC7-9F3F-1AAD176E5D09}" presName="base" presStyleLbl="dkBgShp" presStyleIdx="1" presStyleCnt="2">
        <dgm:style>
          <a:lnRef idx="2">
            <a:schemeClr val="dk1"/>
          </a:lnRef>
          <a:fillRef idx="1">
            <a:schemeClr val="lt1"/>
          </a:fillRef>
          <a:effectRef idx="0">
            <a:schemeClr val="dk1"/>
          </a:effectRef>
          <a:fontRef idx="minor">
            <a:schemeClr val="dk1"/>
          </a:fontRef>
        </dgm:style>
      </dgm:prSet>
      <dgm:spPr/>
    </dgm:pt>
  </dgm:ptLst>
  <dgm:cxnLst>
    <dgm:cxn modelId="{146B140D-1F7B-4F98-8873-381CB9409600}" type="presOf" srcId="{529FE922-A65C-4384-AF29-6BCB68AFF957}" destId="{E7896A09-E336-4327-8D1A-D4F5C77E1BCC}" srcOrd="0" destOrd="0" presId="urn:microsoft.com/office/officeart/2005/8/layout/hList3"/>
    <dgm:cxn modelId="{274FAB1B-783F-479B-957D-16776AAB957D}" srcId="{5329EA7D-2A94-4FC7-9F3F-1AAD176E5D09}" destId="{994192B2-4CF4-4F5F-84A9-BA0398358638}" srcOrd="2" destOrd="0" parTransId="{45B073BD-FDF3-4F05-9944-9B22646AAD01}" sibTransId="{B3E3212E-C404-4170-9D8C-A95497F6B1B9}"/>
    <dgm:cxn modelId="{C3A6CC29-FC77-49A9-A9E6-FDBE6597CAB1}" srcId="{5329EA7D-2A94-4FC7-9F3F-1AAD176E5D09}" destId="{529FE922-A65C-4384-AF29-6BCB68AFF957}" srcOrd="4" destOrd="0" parTransId="{CB6560F7-CDC0-44C4-BD9B-5ECB0CB138D0}" sibTransId="{EF5B26A4-3977-48AA-9E89-4FB483B27503}"/>
    <dgm:cxn modelId="{39804437-E5C9-4086-AACD-AAB3D90E349C}" type="presOf" srcId="{18855FC5-05B2-4A7C-A09B-34B0A9F1B41E}" destId="{647760A3-A66F-4F84-A827-5CDA09EC5236}" srcOrd="0" destOrd="0" presId="urn:microsoft.com/office/officeart/2005/8/layout/hList3"/>
    <dgm:cxn modelId="{3AD9A43A-F204-4A4C-88A4-C439F106F8B9}" srcId="{5329EA7D-2A94-4FC7-9F3F-1AAD176E5D09}" destId="{8E0AA4F0-BFD3-4243-93A0-C106607F8F9E}" srcOrd="0" destOrd="0" parTransId="{4260D6DE-4461-4C34-B4AC-4E8286057C71}" sibTransId="{0DA74555-3681-45FB-B165-D17099649A2C}"/>
    <dgm:cxn modelId="{034BEF40-1F2A-487C-A412-D7AEE78EC0A3}" type="presOf" srcId="{73882BD7-BE37-4FD5-A7B1-4A3B284D1F73}" destId="{B36DB640-881E-488C-9D99-D69914A417B9}" srcOrd="0" destOrd="0" presId="urn:microsoft.com/office/officeart/2005/8/layout/hList3"/>
    <dgm:cxn modelId="{A56D6566-4C73-428F-AE0A-9699850FD9CF}" type="presOf" srcId="{8E0AA4F0-BFD3-4243-93A0-C106607F8F9E}" destId="{5F27529A-C16F-4011-8884-93419A59FC24}" srcOrd="0" destOrd="0" presId="urn:microsoft.com/office/officeart/2005/8/layout/hList3"/>
    <dgm:cxn modelId="{E23E6770-372E-48AB-BE1F-2684F21DC849}" srcId="{5329EA7D-2A94-4FC7-9F3F-1AAD176E5D09}" destId="{18855FC5-05B2-4A7C-A09B-34B0A9F1B41E}" srcOrd="3" destOrd="0" parTransId="{1B77008E-0928-451E-88C5-5D02060558CD}" sibTransId="{B509F57B-2AA6-47F6-A74A-F12BFC3B430F}"/>
    <dgm:cxn modelId="{8D422B83-30CD-4AE2-B4EC-F612853AB1D1}" srcId="{5329EA7D-2A94-4FC7-9F3F-1AAD176E5D09}" destId="{73882BD7-BE37-4FD5-A7B1-4A3B284D1F73}" srcOrd="1" destOrd="0" parTransId="{F3EA4272-6133-495F-B850-F69DBAD2E91B}" sibTransId="{65061630-2400-4D41-BD04-5F6E8F81E44D}"/>
    <dgm:cxn modelId="{02AE9485-DB1D-436A-8C7A-924BDA5975E0}" type="presOf" srcId="{5329EA7D-2A94-4FC7-9F3F-1AAD176E5D09}" destId="{5500F88C-7323-4F02-8CA9-C61F1CD66981}" srcOrd="0" destOrd="0" presId="urn:microsoft.com/office/officeart/2005/8/layout/hList3"/>
    <dgm:cxn modelId="{69064D86-73D2-4032-AD0F-8E2E926017AA}" type="presOf" srcId="{25A25840-75C0-4FDB-83B8-3698FFC5111C}" destId="{D2E422DE-66F9-4ED9-B7FF-364A980A6764}" srcOrd="0" destOrd="0" presId="urn:microsoft.com/office/officeart/2005/8/layout/hList3"/>
    <dgm:cxn modelId="{EB10FB8E-E7FD-4D19-820A-11B9376D350D}" srcId="{25A25840-75C0-4FDB-83B8-3698FFC5111C}" destId="{5329EA7D-2A94-4FC7-9F3F-1AAD176E5D09}" srcOrd="0" destOrd="0" parTransId="{F86BED1B-C198-47F6-9FDD-B04ACC211852}" sibTransId="{AC1BFEEA-90CD-4948-AEA3-57DBFED7C119}"/>
    <dgm:cxn modelId="{5193E8B2-2F29-4B72-A23B-18948CA72E6B}" srcId="{5329EA7D-2A94-4FC7-9F3F-1AAD176E5D09}" destId="{61F804E0-9A27-47EE-9D31-0FA4181B1E24}" srcOrd="5" destOrd="0" parTransId="{44D0740F-77C1-47AF-8F35-11FA18A29B3C}" sibTransId="{A012FFDA-71AE-45DD-A798-ED31E47E0CEA}"/>
    <dgm:cxn modelId="{DEDD66BB-7A3C-44F2-9A79-D297DEA710AD}" type="presOf" srcId="{994192B2-4CF4-4F5F-84A9-BA0398358638}" destId="{A9B89FB7-015B-42A3-A14D-B677CAF9E6B4}" srcOrd="0" destOrd="0" presId="urn:microsoft.com/office/officeart/2005/8/layout/hList3"/>
    <dgm:cxn modelId="{900954CC-2D84-4AE3-8BCE-0C3DB45CD02B}" type="presOf" srcId="{61F804E0-9A27-47EE-9D31-0FA4181B1E24}" destId="{DC5805C1-C6C5-4713-BBBB-EA5D7BA471AC}" srcOrd="0" destOrd="0" presId="urn:microsoft.com/office/officeart/2005/8/layout/hList3"/>
    <dgm:cxn modelId="{E1A3F701-8AEB-450B-9889-8FCD4590CC24}" type="presParOf" srcId="{D2E422DE-66F9-4ED9-B7FF-364A980A6764}" destId="{5500F88C-7323-4F02-8CA9-C61F1CD66981}" srcOrd="0" destOrd="0" presId="urn:microsoft.com/office/officeart/2005/8/layout/hList3"/>
    <dgm:cxn modelId="{55CD27A8-4645-4C3C-8C38-5915A38512C5}" type="presParOf" srcId="{D2E422DE-66F9-4ED9-B7FF-364A980A6764}" destId="{976796B8-C864-42F7-B2A6-133F70D1904E}" srcOrd="1" destOrd="0" presId="urn:microsoft.com/office/officeart/2005/8/layout/hList3"/>
    <dgm:cxn modelId="{EBEEBF14-6508-4FCA-AB3D-35B157B09532}" type="presParOf" srcId="{976796B8-C864-42F7-B2A6-133F70D1904E}" destId="{5F27529A-C16F-4011-8884-93419A59FC24}" srcOrd="0" destOrd="0" presId="urn:microsoft.com/office/officeart/2005/8/layout/hList3"/>
    <dgm:cxn modelId="{9AA14F53-CB74-48FA-87D6-701BF7D3FADE}" type="presParOf" srcId="{976796B8-C864-42F7-B2A6-133F70D1904E}" destId="{B36DB640-881E-488C-9D99-D69914A417B9}" srcOrd="1" destOrd="0" presId="urn:microsoft.com/office/officeart/2005/8/layout/hList3"/>
    <dgm:cxn modelId="{560228C2-8808-43F5-BBDE-9BEC14638F43}" type="presParOf" srcId="{976796B8-C864-42F7-B2A6-133F70D1904E}" destId="{A9B89FB7-015B-42A3-A14D-B677CAF9E6B4}" srcOrd="2" destOrd="0" presId="urn:microsoft.com/office/officeart/2005/8/layout/hList3"/>
    <dgm:cxn modelId="{E16D252E-7E45-4F04-818D-82BD3FE0A139}" type="presParOf" srcId="{976796B8-C864-42F7-B2A6-133F70D1904E}" destId="{647760A3-A66F-4F84-A827-5CDA09EC5236}" srcOrd="3" destOrd="0" presId="urn:microsoft.com/office/officeart/2005/8/layout/hList3"/>
    <dgm:cxn modelId="{423A5A3C-D69C-4060-B829-C6902B25E766}" type="presParOf" srcId="{976796B8-C864-42F7-B2A6-133F70D1904E}" destId="{E7896A09-E336-4327-8D1A-D4F5C77E1BCC}" srcOrd="4" destOrd="0" presId="urn:microsoft.com/office/officeart/2005/8/layout/hList3"/>
    <dgm:cxn modelId="{59BD9E7F-4351-42EE-81BD-4210CD853E29}" type="presParOf" srcId="{976796B8-C864-42F7-B2A6-133F70D1904E}" destId="{DC5805C1-C6C5-4713-BBBB-EA5D7BA471AC}" srcOrd="5" destOrd="0" presId="urn:microsoft.com/office/officeart/2005/8/layout/hList3"/>
    <dgm:cxn modelId="{74221CED-A53D-4579-9D30-4681705C3932}" type="presParOf" srcId="{D2E422DE-66F9-4ED9-B7FF-364A980A6764}" destId="{EACB1A5D-EAD5-49E1-8BC1-0F6A6BE3C4E5}"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3FC7BC3-0AAD-4269-9F3C-2644605D8632}" type="doc">
      <dgm:prSet loTypeId="urn:microsoft.com/office/officeart/2005/8/layout/cycle2" loCatId="cycle" qsTypeId="urn:microsoft.com/office/officeart/2005/8/quickstyle/simple1" qsCatId="simple" csTypeId="urn:microsoft.com/office/officeart/2005/8/colors/accent2_1" csCatId="accent2"/>
      <dgm:spPr/>
    </dgm:pt>
    <dgm:pt modelId="{3019E595-087E-4A3C-B032-FADAF851450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b="0" i="0" u="none" strike="noStrike" cap="none" normalizeH="0" baseline="0">
              <a:ln/>
              <a:effectLst/>
              <a:latin typeface="+mn-lt"/>
            </a:rPr>
            <a:t>Auténtico</a:t>
          </a:r>
          <a:endParaRPr kumimoji="0" lang="en-US" b="0" i="0" u="none" strike="noStrike" cap="none" normalizeH="0" baseline="0">
            <a:ln/>
            <a:effectLst/>
            <a:latin typeface="+mn-lt"/>
          </a:endParaRPr>
        </a:p>
      </dgm:t>
    </dgm:pt>
    <dgm:pt modelId="{8EBE44C6-24DD-4283-AA04-E1807C8AFCF9}" type="parTrans" cxnId="{C8C43FC5-FCEE-4A1C-AE31-3B49050F553A}">
      <dgm:prSet/>
      <dgm:spPr/>
      <dgm:t>
        <a:bodyPr/>
        <a:lstStyle/>
        <a:p>
          <a:endParaRPr lang="es-MX">
            <a:latin typeface="+mn-lt"/>
          </a:endParaRPr>
        </a:p>
      </dgm:t>
    </dgm:pt>
    <dgm:pt modelId="{4153550C-76D9-47C0-B390-238D934AF8AD}" type="sibTrans" cxnId="{C8C43FC5-FCEE-4A1C-AE31-3B49050F553A}">
      <dgm:prSet/>
      <dgm:spPr/>
      <dgm:t>
        <a:bodyPr/>
        <a:lstStyle/>
        <a:p>
          <a:endParaRPr lang="es-MX">
            <a:latin typeface="+mn-lt"/>
          </a:endParaRPr>
        </a:p>
      </dgm:t>
    </dgm:pt>
    <dgm:pt modelId="{A51216CA-49CE-4323-AD63-B08E6EB137E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b="0" i="0" u="none" strike="noStrike" cap="none" normalizeH="0" baseline="0">
              <a:ln/>
              <a:effectLst/>
              <a:latin typeface="+mn-lt"/>
            </a:rPr>
            <a:t>Íntegro</a:t>
          </a:r>
          <a:endParaRPr kumimoji="0" lang="en-US" b="0" i="0" u="none" strike="noStrike" cap="none" normalizeH="0" baseline="0">
            <a:ln/>
            <a:effectLst/>
            <a:latin typeface="+mn-lt"/>
          </a:endParaRPr>
        </a:p>
      </dgm:t>
    </dgm:pt>
    <dgm:pt modelId="{7948E1B2-3F91-4837-BD49-7FBA8F0EC06C}" type="parTrans" cxnId="{757780C7-158E-40D8-8B47-60A08501FE58}">
      <dgm:prSet/>
      <dgm:spPr/>
      <dgm:t>
        <a:bodyPr/>
        <a:lstStyle/>
        <a:p>
          <a:endParaRPr lang="es-MX">
            <a:latin typeface="+mn-lt"/>
          </a:endParaRPr>
        </a:p>
      </dgm:t>
    </dgm:pt>
    <dgm:pt modelId="{E4EB5E20-92FD-410A-84BD-3EC16E7093AC}" type="sibTrans" cxnId="{757780C7-158E-40D8-8B47-60A08501FE58}">
      <dgm:prSet/>
      <dgm:spPr/>
      <dgm:t>
        <a:bodyPr/>
        <a:lstStyle/>
        <a:p>
          <a:endParaRPr lang="es-MX">
            <a:latin typeface="+mn-lt"/>
          </a:endParaRPr>
        </a:p>
      </dgm:t>
    </dgm:pt>
    <dgm:pt modelId="{B3A29962-F1B3-4881-9B7F-55E3F264142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b="0" i="0" u="none" strike="noStrike" cap="none" normalizeH="0" baseline="0">
              <a:ln/>
              <a:effectLst/>
              <a:latin typeface="+mn-lt"/>
            </a:rPr>
            <a:t>Fiable</a:t>
          </a:r>
          <a:endParaRPr kumimoji="0" lang="en-US" b="0" i="0" u="none" strike="noStrike" cap="none" normalizeH="0" baseline="0">
            <a:ln/>
            <a:effectLst/>
            <a:latin typeface="+mn-lt"/>
          </a:endParaRPr>
        </a:p>
      </dgm:t>
    </dgm:pt>
    <dgm:pt modelId="{062A955A-4605-4F2A-B0B7-C6A704687FDF}" type="parTrans" cxnId="{60D0AC5E-96BC-4724-A34B-55F0C50C5A14}">
      <dgm:prSet/>
      <dgm:spPr/>
      <dgm:t>
        <a:bodyPr/>
        <a:lstStyle/>
        <a:p>
          <a:endParaRPr lang="es-MX">
            <a:latin typeface="+mn-lt"/>
          </a:endParaRPr>
        </a:p>
      </dgm:t>
    </dgm:pt>
    <dgm:pt modelId="{0BB9C8E3-6AE8-43DF-9C44-8F9B6E0BC918}" type="sibTrans" cxnId="{60D0AC5E-96BC-4724-A34B-55F0C50C5A14}">
      <dgm:prSet/>
      <dgm:spPr/>
      <dgm:t>
        <a:bodyPr/>
        <a:lstStyle/>
        <a:p>
          <a:endParaRPr lang="es-MX">
            <a:latin typeface="+mn-lt"/>
          </a:endParaRPr>
        </a:p>
      </dgm:t>
    </dgm:pt>
    <dgm:pt modelId="{73906B53-1618-4EF2-B19B-ADEFB27B116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b="0" i="0" u="none" strike="noStrike" cap="none" normalizeH="0" baseline="0">
              <a:ln/>
              <a:effectLst/>
              <a:latin typeface="+mn-lt"/>
            </a:rPr>
            <a:t>Usable</a:t>
          </a:r>
          <a:endParaRPr kumimoji="0" lang="en-US" b="0" i="0" u="none" strike="noStrike" cap="none" normalizeH="0" baseline="0">
            <a:ln/>
            <a:effectLst/>
            <a:latin typeface="+mn-lt"/>
          </a:endParaRPr>
        </a:p>
      </dgm:t>
    </dgm:pt>
    <dgm:pt modelId="{9AA85CD6-4455-4BC3-9CCE-A24196876CF3}" type="parTrans" cxnId="{09DCE969-3092-4364-AC6B-3A804070E20D}">
      <dgm:prSet/>
      <dgm:spPr/>
      <dgm:t>
        <a:bodyPr/>
        <a:lstStyle/>
        <a:p>
          <a:endParaRPr lang="es-MX">
            <a:latin typeface="+mn-lt"/>
          </a:endParaRPr>
        </a:p>
      </dgm:t>
    </dgm:pt>
    <dgm:pt modelId="{D3EF5B40-4C29-4D56-9B67-F87D81A73599}" type="sibTrans" cxnId="{09DCE969-3092-4364-AC6B-3A804070E20D}">
      <dgm:prSet/>
      <dgm:spPr/>
      <dgm:t>
        <a:bodyPr/>
        <a:lstStyle/>
        <a:p>
          <a:endParaRPr lang="es-MX">
            <a:latin typeface="+mn-lt"/>
          </a:endParaRPr>
        </a:p>
      </dgm:t>
    </dgm:pt>
    <dgm:pt modelId="{CD453B15-A40A-4584-88A9-41A7D39541C7}" type="pres">
      <dgm:prSet presAssocID="{E3FC7BC3-0AAD-4269-9F3C-2644605D8632}" presName="cycle" presStyleCnt="0">
        <dgm:presLayoutVars>
          <dgm:dir/>
          <dgm:resizeHandles val="exact"/>
        </dgm:presLayoutVars>
      </dgm:prSet>
      <dgm:spPr/>
    </dgm:pt>
    <dgm:pt modelId="{2F1B29D1-7F14-4473-A0F1-D1C46A4E9CC7}" type="pres">
      <dgm:prSet presAssocID="{3019E595-087E-4A3C-B032-FADAF8514504}" presName="node" presStyleLbl="node1" presStyleIdx="0" presStyleCnt="4">
        <dgm:presLayoutVars>
          <dgm:bulletEnabled val="1"/>
        </dgm:presLayoutVars>
      </dgm:prSet>
      <dgm:spPr/>
    </dgm:pt>
    <dgm:pt modelId="{E0B87BC4-FC76-43CE-A244-8B5911711FB0}" type="pres">
      <dgm:prSet presAssocID="{4153550C-76D9-47C0-B390-238D934AF8AD}" presName="sibTrans" presStyleLbl="sibTrans2D1" presStyleIdx="0" presStyleCnt="4"/>
      <dgm:spPr/>
    </dgm:pt>
    <dgm:pt modelId="{24D9295E-4B9B-41F6-8CCB-9F8600BF32CA}" type="pres">
      <dgm:prSet presAssocID="{4153550C-76D9-47C0-B390-238D934AF8AD}" presName="connectorText" presStyleLbl="sibTrans2D1" presStyleIdx="0" presStyleCnt="4"/>
      <dgm:spPr/>
    </dgm:pt>
    <dgm:pt modelId="{2BCDE00C-12CD-4CD9-BCD6-5FA47AF37EE9}" type="pres">
      <dgm:prSet presAssocID="{A51216CA-49CE-4323-AD63-B08E6EB137E0}" presName="node" presStyleLbl="node1" presStyleIdx="1" presStyleCnt="4">
        <dgm:presLayoutVars>
          <dgm:bulletEnabled val="1"/>
        </dgm:presLayoutVars>
      </dgm:prSet>
      <dgm:spPr/>
    </dgm:pt>
    <dgm:pt modelId="{F8D9EE26-6271-49EC-A4B8-0A32C5106F63}" type="pres">
      <dgm:prSet presAssocID="{E4EB5E20-92FD-410A-84BD-3EC16E7093AC}" presName="sibTrans" presStyleLbl="sibTrans2D1" presStyleIdx="1" presStyleCnt="4"/>
      <dgm:spPr/>
    </dgm:pt>
    <dgm:pt modelId="{9DB5A005-BD3D-4BF7-AE9E-B225F9E7BA00}" type="pres">
      <dgm:prSet presAssocID="{E4EB5E20-92FD-410A-84BD-3EC16E7093AC}" presName="connectorText" presStyleLbl="sibTrans2D1" presStyleIdx="1" presStyleCnt="4"/>
      <dgm:spPr/>
    </dgm:pt>
    <dgm:pt modelId="{073C06ED-4276-43FD-8C57-7407ECA1F6E7}" type="pres">
      <dgm:prSet presAssocID="{B3A29962-F1B3-4881-9B7F-55E3F2641427}" presName="node" presStyleLbl="node1" presStyleIdx="2" presStyleCnt="4">
        <dgm:presLayoutVars>
          <dgm:bulletEnabled val="1"/>
        </dgm:presLayoutVars>
      </dgm:prSet>
      <dgm:spPr/>
    </dgm:pt>
    <dgm:pt modelId="{B37EAA4A-CBE4-4F0A-8A59-25A2F7A84BA0}" type="pres">
      <dgm:prSet presAssocID="{0BB9C8E3-6AE8-43DF-9C44-8F9B6E0BC918}" presName="sibTrans" presStyleLbl="sibTrans2D1" presStyleIdx="2" presStyleCnt="4"/>
      <dgm:spPr/>
    </dgm:pt>
    <dgm:pt modelId="{16B6BA80-9E10-4ACD-81A2-3FE37B67E668}" type="pres">
      <dgm:prSet presAssocID="{0BB9C8E3-6AE8-43DF-9C44-8F9B6E0BC918}" presName="connectorText" presStyleLbl="sibTrans2D1" presStyleIdx="2" presStyleCnt="4"/>
      <dgm:spPr/>
    </dgm:pt>
    <dgm:pt modelId="{141F55B3-7E8E-42D9-ADCE-D35E5BBCD912}" type="pres">
      <dgm:prSet presAssocID="{73906B53-1618-4EF2-B19B-ADEFB27B1160}" presName="node" presStyleLbl="node1" presStyleIdx="3" presStyleCnt="4">
        <dgm:presLayoutVars>
          <dgm:bulletEnabled val="1"/>
        </dgm:presLayoutVars>
      </dgm:prSet>
      <dgm:spPr/>
    </dgm:pt>
    <dgm:pt modelId="{42FC66F6-321C-49BD-93F0-0F69421382DF}" type="pres">
      <dgm:prSet presAssocID="{D3EF5B40-4C29-4D56-9B67-F87D81A73599}" presName="sibTrans" presStyleLbl="sibTrans2D1" presStyleIdx="3" presStyleCnt="4"/>
      <dgm:spPr/>
    </dgm:pt>
    <dgm:pt modelId="{89E16A15-3863-4733-9BF7-1A448984F2FC}" type="pres">
      <dgm:prSet presAssocID="{D3EF5B40-4C29-4D56-9B67-F87D81A73599}" presName="connectorText" presStyleLbl="sibTrans2D1" presStyleIdx="3" presStyleCnt="4"/>
      <dgm:spPr/>
    </dgm:pt>
  </dgm:ptLst>
  <dgm:cxnLst>
    <dgm:cxn modelId="{B83D1905-BB58-415E-B6A9-FACA4E6AAF88}" type="presOf" srcId="{0BB9C8E3-6AE8-43DF-9C44-8F9B6E0BC918}" destId="{16B6BA80-9E10-4ACD-81A2-3FE37B67E668}" srcOrd="1" destOrd="0" presId="urn:microsoft.com/office/officeart/2005/8/layout/cycle2"/>
    <dgm:cxn modelId="{9559D43A-2B50-4573-AB63-F666353F50D2}" type="presOf" srcId="{E4EB5E20-92FD-410A-84BD-3EC16E7093AC}" destId="{9DB5A005-BD3D-4BF7-AE9E-B225F9E7BA00}" srcOrd="1" destOrd="0" presId="urn:microsoft.com/office/officeart/2005/8/layout/cycle2"/>
    <dgm:cxn modelId="{6DBFEC5C-243D-4730-8E88-C2A752B026BF}" type="presOf" srcId="{A51216CA-49CE-4323-AD63-B08E6EB137E0}" destId="{2BCDE00C-12CD-4CD9-BCD6-5FA47AF37EE9}" srcOrd="0" destOrd="0" presId="urn:microsoft.com/office/officeart/2005/8/layout/cycle2"/>
    <dgm:cxn modelId="{60D0AC5E-96BC-4724-A34B-55F0C50C5A14}" srcId="{E3FC7BC3-0AAD-4269-9F3C-2644605D8632}" destId="{B3A29962-F1B3-4881-9B7F-55E3F2641427}" srcOrd="2" destOrd="0" parTransId="{062A955A-4605-4F2A-B0B7-C6A704687FDF}" sibTransId="{0BB9C8E3-6AE8-43DF-9C44-8F9B6E0BC918}"/>
    <dgm:cxn modelId="{09DCE969-3092-4364-AC6B-3A804070E20D}" srcId="{E3FC7BC3-0AAD-4269-9F3C-2644605D8632}" destId="{73906B53-1618-4EF2-B19B-ADEFB27B1160}" srcOrd="3" destOrd="0" parTransId="{9AA85CD6-4455-4BC3-9CCE-A24196876CF3}" sibTransId="{D3EF5B40-4C29-4D56-9B67-F87D81A73599}"/>
    <dgm:cxn modelId="{82603457-A818-4698-AD51-AB0619D093D8}" type="presOf" srcId="{D3EF5B40-4C29-4D56-9B67-F87D81A73599}" destId="{89E16A15-3863-4733-9BF7-1A448984F2FC}" srcOrd="1" destOrd="0" presId="urn:microsoft.com/office/officeart/2005/8/layout/cycle2"/>
    <dgm:cxn modelId="{03C37057-59C7-4B84-B167-B2B1A5CB5F89}" type="presOf" srcId="{0BB9C8E3-6AE8-43DF-9C44-8F9B6E0BC918}" destId="{B37EAA4A-CBE4-4F0A-8A59-25A2F7A84BA0}" srcOrd="0" destOrd="0" presId="urn:microsoft.com/office/officeart/2005/8/layout/cycle2"/>
    <dgm:cxn modelId="{F0B96A58-91A1-4F77-949E-C43BC83332D0}" type="presOf" srcId="{3019E595-087E-4A3C-B032-FADAF8514504}" destId="{2F1B29D1-7F14-4473-A0F1-D1C46A4E9CC7}" srcOrd="0" destOrd="0" presId="urn:microsoft.com/office/officeart/2005/8/layout/cycle2"/>
    <dgm:cxn modelId="{BAD8FA82-4DB1-42D5-B104-974CBD678FF0}" type="presOf" srcId="{4153550C-76D9-47C0-B390-238D934AF8AD}" destId="{24D9295E-4B9B-41F6-8CCB-9F8600BF32CA}" srcOrd="1" destOrd="0" presId="urn:microsoft.com/office/officeart/2005/8/layout/cycle2"/>
    <dgm:cxn modelId="{64609F98-F51B-4DC9-B065-03C7DFB4D9A8}" type="presOf" srcId="{4153550C-76D9-47C0-B390-238D934AF8AD}" destId="{E0B87BC4-FC76-43CE-A244-8B5911711FB0}" srcOrd="0" destOrd="0" presId="urn:microsoft.com/office/officeart/2005/8/layout/cycle2"/>
    <dgm:cxn modelId="{AE572CB2-A389-4EC2-8E12-2F0F1247F291}" type="presOf" srcId="{B3A29962-F1B3-4881-9B7F-55E3F2641427}" destId="{073C06ED-4276-43FD-8C57-7407ECA1F6E7}" srcOrd="0" destOrd="0" presId="urn:microsoft.com/office/officeart/2005/8/layout/cycle2"/>
    <dgm:cxn modelId="{EE7E08BF-1B0E-4452-9FDA-5D6C9092D6D8}" type="presOf" srcId="{73906B53-1618-4EF2-B19B-ADEFB27B1160}" destId="{141F55B3-7E8E-42D9-ADCE-D35E5BBCD912}" srcOrd="0" destOrd="0" presId="urn:microsoft.com/office/officeart/2005/8/layout/cycle2"/>
    <dgm:cxn modelId="{C8C43FC5-FCEE-4A1C-AE31-3B49050F553A}" srcId="{E3FC7BC3-0AAD-4269-9F3C-2644605D8632}" destId="{3019E595-087E-4A3C-B032-FADAF8514504}" srcOrd="0" destOrd="0" parTransId="{8EBE44C6-24DD-4283-AA04-E1807C8AFCF9}" sibTransId="{4153550C-76D9-47C0-B390-238D934AF8AD}"/>
    <dgm:cxn modelId="{757780C7-158E-40D8-8B47-60A08501FE58}" srcId="{E3FC7BC3-0AAD-4269-9F3C-2644605D8632}" destId="{A51216CA-49CE-4323-AD63-B08E6EB137E0}" srcOrd="1" destOrd="0" parTransId="{7948E1B2-3F91-4837-BD49-7FBA8F0EC06C}" sibTransId="{E4EB5E20-92FD-410A-84BD-3EC16E7093AC}"/>
    <dgm:cxn modelId="{5495B7D5-7120-4513-817A-C4953CAD8606}" type="presOf" srcId="{E4EB5E20-92FD-410A-84BD-3EC16E7093AC}" destId="{F8D9EE26-6271-49EC-A4B8-0A32C5106F63}" srcOrd="0" destOrd="0" presId="urn:microsoft.com/office/officeart/2005/8/layout/cycle2"/>
    <dgm:cxn modelId="{E3C6E7E1-BB45-44FE-953C-355F563242A7}" type="presOf" srcId="{D3EF5B40-4C29-4D56-9B67-F87D81A73599}" destId="{42FC66F6-321C-49BD-93F0-0F69421382DF}" srcOrd="0" destOrd="0" presId="urn:microsoft.com/office/officeart/2005/8/layout/cycle2"/>
    <dgm:cxn modelId="{DFC414FC-112F-4D6E-8F2B-88FDE108B6E1}" type="presOf" srcId="{E3FC7BC3-0AAD-4269-9F3C-2644605D8632}" destId="{CD453B15-A40A-4584-88A9-41A7D39541C7}" srcOrd="0" destOrd="0" presId="urn:microsoft.com/office/officeart/2005/8/layout/cycle2"/>
    <dgm:cxn modelId="{F2462E10-AA61-489A-86AA-DA1F70F1372B}" type="presParOf" srcId="{CD453B15-A40A-4584-88A9-41A7D39541C7}" destId="{2F1B29D1-7F14-4473-A0F1-D1C46A4E9CC7}" srcOrd="0" destOrd="0" presId="urn:microsoft.com/office/officeart/2005/8/layout/cycle2"/>
    <dgm:cxn modelId="{485A5D55-822E-42B9-AB58-1CD8CEDAA177}" type="presParOf" srcId="{CD453B15-A40A-4584-88A9-41A7D39541C7}" destId="{E0B87BC4-FC76-43CE-A244-8B5911711FB0}" srcOrd="1" destOrd="0" presId="urn:microsoft.com/office/officeart/2005/8/layout/cycle2"/>
    <dgm:cxn modelId="{EF7F5CA0-067D-40AA-8CE3-B4FC6B07686C}" type="presParOf" srcId="{E0B87BC4-FC76-43CE-A244-8B5911711FB0}" destId="{24D9295E-4B9B-41F6-8CCB-9F8600BF32CA}" srcOrd="0" destOrd="0" presId="urn:microsoft.com/office/officeart/2005/8/layout/cycle2"/>
    <dgm:cxn modelId="{7926FEA1-C6CE-4ED8-B768-D8B9995155C9}" type="presParOf" srcId="{CD453B15-A40A-4584-88A9-41A7D39541C7}" destId="{2BCDE00C-12CD-4CD9-BCD6-5FA47AF37EE9}" srcOrd="2" destOrd="0" presId="urn:microsoft.com/office/officeart/2005/8/layout/cycle2"/>
    <dgm:cxn modelId="{D67A335E-A674-475A-9184-A0D7859CCE4A}" type="presParOf" srcId="{CD453B15-A40A-4584-88A9-41A7D39541C7}" destId="{F8D9EE26-6271-49EC-A4B8-0A32C5106F63}" srcOrd="3" destOrd="0" presId="urn:microsoft.com/office/officeart/2005/8/layout/cycle2"/>
    <dgm:cxn modelId="{062BCF4F-3A58-4135-A205-6A392B28EAE9}" type="presParOf" srcId="{F8D9EE26-6271-49EC-A4B8-0A32C5106F63}" destId="{9DB5A005-BD3D-4BF7-AE9E-B225F9E7BA00}" srcOrd="0" destOrd="0" presId="urn:microsoft.com/office/officeart/2005/8/layout/cycle2"/>
    <dgm:cxn modelId="{D30331D0-D6CE-47B1-B11F-6EE1B173544D}" type="presParOf" srcId="{CD453B15-A40A-4584-88A9-41A7D39541C7}" destId="{073C06ED-4276-43FD-8C57-7407ECA1F6E7}" srcOrd="4" destOrd="0" presId="urn:microsoft.com/office/officeart/2005/8/layout/cycle2"/>
    <dgm:cxn modelId="{D99C7056-38F5-4B48-976C-9745856A0E5B}" type="presParOf" srcId="{CD453B15-A40A-4584-88A9-41A7D39541C7}" destId="{B37EAA4A-CBE4-4F0A-8A59-25A2F7A84BA0}" srcOrd="5" destOrd="0" presId="urn:microsoft.com/office/officeart/2005/8/layout/cycle2"/>
    <dgm:cxn modelId="{DA9E8A16-1808-4E7E-9011-9B25E6942752}" type="presParOf" srcId="{B37EAA4A-CBE4-4F0A-8A59-25A2F7A84BA0}" destId="{16B6BA80-9E10-4ACD-81A2-3FE37B67E668}" srcOrd="0" destOrd="0" presId="urn:microsoft.com/office/officeart/2005/8/layout/cycle2"/>
    <dgm:cxn modelId="{92C6460E-1369-4D66-B64B-0B325A6790B6}" type="presParOf" srcId="{CD453B15-A40A-4584-88A9-41A7D39541C7}" destId="{141F55B3-7E8E-42D9-ADCE-D35E5BBCD912}" srcOrd="6" destOrd="0" presId="urn:microsoft.com/office/officeart/2005/8/layout/cycle2"/>
    <dgm:cxn modelId="{93CA1890-E30E-4A80-88BC-52A438E3380D}" type="presParOf" srcId="{CD453B15-A40A-4584-88A9-41A7D39541C7}" destId="{42FC66F6-321C-49BD-93F0-0F69421382DF}" srcOrd="7" destOrd="0" presId="urn:microsoft.com/office/officeart/2005/8/layout/cycle2"/>
    <dgm:cxn modelId="{044FE9F1-9EAE-46D3-B41B-39C911E11F9A}" type="presParOf" srcId="{42FC66F6-321C-49BD-93F0-0F69421382DF}" destId="{89E16A15-3863-4733-9BF7-1A448984F2F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64874DB-40E1-442B-8ACB-067E36728E11}"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s-CR"/>
        </a:p>
      </dgm:t>
    </dgm:pt>
    <dgm:pt modelId="{64A8FF9E-739B-42B7-9DDC-A7780C7176B1}">
      <dgm:prSet phldrT="[Texto]" custT="1"/>
      <dgm:spPr/>
      <dgm:t>
        <a:bodyPr/>
        <a:lstStyle/>
        <a:p>
          <a:r>
            <a:rPr lang="es-CR" sz="1800"/>
            <a:t>Documento</a:t>
          </a:r>
        </a:p>
      </dgm:t>
    </dgm:pt>
    <dgm:pt modelId="{67638A8C-6ED0-454A-AA2F-ED70384BDE58}" type="parTrans" cxnId="{DD91FFE7-D0DA-4E0C-9112-5F9F78525310}">
      <dgm:prSet/>
      <dgm:spPr/>
      <dgm:t>
        <a:bodyPr/>
        <a:lstStyle/>
        <a:p>
          <a:endParaRPr lang="es-CR" sz="2400"/>
        </a:p>
      </dgm:t>
    </dgm:pt>
    <dgm:pt modelId="{8CE2EF5A-C2A7-4D48-A6DB-4BFA41B2528C}" type="sibTrans" cxnId="{DD91FFE7-D0DA-4E0C-9112-5F9F78525310}">
      <dgm:prSet/>
      <dgm:spPr/>
      <dgm:t>
        <a:bodyPr/>
        <a:lstStyle/>
        <a:p>
          <a:endParaRPr lang="es-CR" sz="2400"/>
        </a:p>
      </dgm:t>
    </dgm:pt>
    <dgm:pt modelId="{458B86C5-ECF0-4876-9EB4-0D42C1CC3D83}">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400"/>
            <a:t>Contexto</a:t>
          </a:r>
        </a:p>
      </dgm:t>
    </dgm:pt>
    <dgm:pt modelId="{0ADF468D-E875-4396-B892-2FAFB832D029}" type="parTrans" cxnId="{D75055BB-4F06-4E8D-BF41-5676C7106846}">
      <dgm:prSet>
        <dgm:style>
          <a:lnRef idx="1">
            <a:schemeClr val="accent2"/>
          </a:lnRef>
          <a:fillRef idx="0">
            <a:schemeClr val="accent2"/>
          </a:fillRef>
          <a:effectRef idx="0">
            <a:schemeClr val="accent2"/>
          </a:effectRef>
          <a:fontRef idx="minor">
            <a:schemeClr val="tx1"/>
          </a:fontRef>
        </dgm:style>
      </dgm:prSet>
      <dgm:spPr/>
      <dgm:t>
        <a:bodyPr/>
        <a:lstStyle/>
        <a:p>
          <a:endParaRPr lang="es-CR" sz="2400"/>
        </a:p>
      </dgm:t>
    </dgm:pt>
    <dgm:pt modelId="{909A7DC7-10C6-46BC-8C8E-4CCFA836D8E1}" type="sibTrans" cxnId="{D75055BB-4F06-4E8D-BF41-5676C7106846}">
      <dgm:prSet/>
      <dgm:spPr/>
      <dgm:t>
        <a:bodyPr/>
        <a:lstStyle/>
        <a:p>
          <a:endParaRPr lang="es-CR" sz="2400"/>
        </a:p>
      </dgm:t>
    </dgm:pt>
    <dgm:pt modelId="{65AA2859-28CB-458C-A042-B866A0C257F0}">
      <dgm:prSet phldrT="[Texto]" custT="1"/>
      <dgm:spPr/>
      <dgm:t>
        <a:bodyPr/>
        <a:lstStyle/>
        <a:p>
          <a:r>
            <a:rPr lang="es-CR" sz="1600"/>
            <a:t>Contenido</a:t>
          </a:r>
          <a:endParaRPr lang="es-CR" sz="1600">
            <a:latin typeface="+mn-lt"/>
          </a:endParaRPr>
        </a:p>
      </dgm:t>
    </dgm:pt>
    <dgm:pt modelId="{BDFFB716-B80D-4EB4-95F4-5F860EAB9493}" type="parTrans" cxnId="{A6E275C9-F63D-498C-98EF-C0DD68EB62EE}">
      <dgm:prSet/>
      <dgm:spPr/>
      <dgm:t>
        <a:bodyPr/>
        <a:lstStyle/>
        <a:p>
          <a:endParaRPr lang="es-CR"/>
        </a:p>
      </dgm:t>
    </dgm:pt>
    <dgm:pt modelId="{04EF02BE-A8AB-4764-AFCC-87564A244A9A}" type="sibTrans" cxnId="{A6E275C9-F63D-498C-98EF-C0DD68EB62EE}">
      <dgm:prSet/>
      <dgm:spPr/>
      <dgm:t>
        <a:bodyPr/>
        <a:lstStyle/>
        <a:p>
          <a:endParaRPr lang="es-CR"/>
        </a:p>
      </dgm:t>
    </dgm:pt>
    <dgm:pt modelId="{EA2A5305-6877-42F6-BD95-C2C71F1F6DB9}">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200"/>
            <a:t>Jurídico-Administrativo</a:t>
          </a:r>
        </a:p>
      </dgm:t>
    </dgm:pt>
    <dgm:pt modelId="{0F520509-88E7-4CB1-B332-2057D4697105}" type="parTrans" cxnId="{2836C9E9-B4B1-4E18-93C6-3C9FF23C9217}">
      <dgm:prSet>
        <dgm:style>
          <a:lnRef idx="1">
            <a:schemeClr val="accent2"/>
          </a:lnRef>
          <a:fillRef idx="0">
            <a:schemeClr val="accent2"/>
          </a:fillRef>
          <a:effectRef idx="0">
            <a:schemeClr val="accent2"/>
          </a:effectRef>
          <a:fontRef idx="minor">
            <a:schemeClr val="tx1"/>
          </a:fontRef>
        </dgm:style>
      </dgm:prSet>
      <dgm:spPr/>
      <dgm:t>
        <a:bodyPr/>
        <a:lstStyle/>
        <a:p>
          <a:endParaRPr lang="es-CR"/>
        </a:p>
      </dgm:t>
    </dgm:pt>
    <dgm:pt modelId="{6E1301FC-AF05-4871-896B-EFE6857C2448}" type="sibTrans" cxnId="{2836C9E9-B4B1-4E18-93C6-3C9FF23C9217}">
      <dgm:prSet/>
      <dgm:spPr/>
      <dgm:t>
        <a:bodyPr/>
        <a:lstStyle/>
        <a:p>
          <a:endParaRPr lang="es-CR"/>
        </a:p>
      </dgm:t>
    </dgm:pt>
    <dgm:pt modelId="{2227D172-36B0-4FCC-8813-4A1C1309BBD1}">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400"/>
            <a:t>Documental</a:t>
          </a:r>
        </a:p>
      </dgm:t>
    </dgm:pt>
    <dgm:pt modelId="{BDE3F381-7C3A-4798-9919-585F32C6A459}" type="parTrans" cxnId="{31DFB715-7FC5-4F75-87BD-C7DF5DD5AE0D}">
      <dgm:prSet>
        <dgm:style>
          <a:lnRef idx="1">
            <a:schemeClr val="accent2"/>
          </a:lnRef>
          <a:fillRef idx="0">
            <a:schemeClr val="accent2"/>
          </a:fillRef>
          <a:effectRef idx="0">
            <a:schemeClr val="accent2"/>
          </a:effectRef>
          <a:fontRef idx="minor">
            <a:schemeClr val="tx1"/>
          </a:fontRef>
        </dgm:style>
      </dgm:prSet>
      <dgm:spPr/>
      <dgm:t>
        <a:bodyPr/>
        <a:lstStyle/>
        <a:p>
          <a:endParaRPr lang="es-CR"/>
        </a:p>
      </dgm:t>
    </dgm:pt>
    <dgm:pt modelId="{1A739819-35F7-42FD-A57A-54A7E0FAD290}" type="sibTrans" cxnId="{31DFB715-7FC5-4F75-87BD-C7DF5DD5AE0D}">
      <dgm:prSet/>
      <dgm:spPr/>
      <dgm:t>
        <a:bodyPr/>
        <a:lstStyle/>
        <a:p>
          <a:endParaRPr lang="es-CR"/>
        </a:p>
      </dgm:t>
    </dgm:pt>
    <dgm:pt modelId="{CABEC06E-A85D-485D-97C5-741242505C3F}">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400"/>
            <a:t>Función-documento</a:t>
          </a:r>
        </a:p>
      </dgm:t>
    </dgm:pt>
    <dgm:pt modelId="{C5C7B6D9-6C6E-4278-8EFA-F97A5B5FB69C}" type="parTrans" cxnId="{E6DC064A-0872-484C-8220-80DF91C30D43}">
      <dgm:prSet>
        <dgm:style>
          <a:lnRef idx="1">
            <a:schemeClr val="accent2"/>
          </a:lnRef>
          <a:fillRef idx="0">
            <a:schemeClr val="accent2"/>
          </a:fillRef>
          <a:effectRef idx="0">
            <a:schemeClr val="accent2"/>
          </a:effectRef>
          <a:fontRef idx="minor">
            <a:schemeClr val="tx1"/>
          </a:fontRef>
        </dgm:style>
      </dgm:prSet>
      <dgm:spPr/>
      <dgm:t>
        <a:bodyPr/>
        <a:lstStyle/>
        <a:p>
          <a:endParaRPr lang="es-CR"/>
        </a:p>
      </dgm:t>
    </dgm:pt>
    <dgm:pt modelId="{551051EB-FE70-4985-9BAE-B8187DFBAB4A}" type="sibTrans" cxnId="{E6DC064A-0872-484C-8220-80DF91C30D43}">
      <dgm:prSet/>
      <dgm:spPr/>
      <dgm:t>
        <a:bodyPr/>
        <a:lstStyle/>
        <a:p>
          <a:endParaRPr lang="es-CR"/>
        </a:p>
      </dgm:t>
    </dgm:pt>
    <dgm:pt modelId="{861976CC-593F-44F4-9BB4-4B9573E41AC3}">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400"/>
            <a:t>Autor-documento</a:t>
          </a:r>
        </a:p>
      </dgm:t>
    </dgm:pt>
    <dgm:pt modelId="{2A736F78-9ED8-487A-A32C-CCED99CB7CE1}" type="parTrans" cxnId="{1CB92891-5D5F-48B1-AA64-DDE5E9246FC1}">
      <dgm:prSet>
        <dgm:style>
          <a:lnRef idx="1">
            <a:schemeClr val="accent2"/>
          </a:lnRef>
          <a:fillRef idx="0">
            <a:schemeClr val="accent2"/>
          </a:fillRef>
          <a:effectRef idx="0">
            <a:schemeClr val="accent2"/>
          </a:effectRef>
          <a:fontRef idx="minor">
            <a:schemeClr val="tx1"/>
          </a:fontRef>
        </dgm:style>
      </dgm:prSet>
      <dgm:spPr/>
      <dgm:t>
        <a:bodyPr/>
        <a:lstStyle/>
        <a:p>
          <a:endParaRPr lang="es-CR"/>
        </a:p>
      </dgm:t>
    </dgm:pt>
    <dgm:pt modelId="{4D13D0F0-1D24-4412-9824-5D8ECC61E900}" type="sibTrans" cxnId="{1CB92891-5D5F-48B1-AA64-DDE5E9246FC1}">
      <dgm:prSet/>
      <dgm:spPr/>
      <dgm:t>
        <a:bodyPr/>
        <a:lstStyle/>
        <a:p>
          <a:endParaRPr lang="es-CR"/>
        </a:p>
      </dgm:t>
    </dgm:pt>
    <dgm:pt modelId="{EB9D555F-BF08-4F6B-BF5A-8F064112F982}">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200"/>
            <a:t>Estructura lógica y relaciones</a:t>
          </a:r>
        </a:p>
      </dgm:t>
    </dgm:pt>
    <dgm:pt modelId="{7CD1F76D-F835-4DD0-99D5-0D22105B2137}" type="parTrans" cxnId="{E750C49A-99DB-4C5C-B35A-A13051C48DC0}">
      <dgm:prSet>
        <dgm:style>
          <a:lnRef idx="1">
            <a:schemeClr val="accent2"/>
          </a:lnRef>
          <a:fillRef idx="0">
            <a:schemeClr val="accent2"/>
          </a:fillRef>
          <a:effectRef idx="0">
            <a:schemeClr val="accent2"/>
          </a:effectRef>
          <a:fontRef idx="minor">
            <a:schemeClr val="tx1"/>
          </a:fontRef>
        </dgm:style>
      </dgm:prSet>
      <dgm:spPr/>
      <dgm:t>
        <a:bodyPr/>
        <a:lstStyle/>
        <a:p>
          <a:endParaRPr lang="es-CR"/>
        </a:p>
      </dgm:t>
    </dgm:pt>
    <dgm:pt modelId="{4238D35D-8FA9-4A5F-A6D2-3E1FD5115506}" type="sibTrans" cxnId="{E750C49A-99DB-4C5C-B35A-A13051C48DC0}">
      <dgm:prSet/>
      <dgm:spPr/>
      <dgm:t>
        <a:bodyPr/>
        <a:lstStyle/>
        <a:p>
          <a:endParaRPr lang="es-CR"/>
        </a:p>
      </dgm:t>
    </dgm:pt>
    <dgm:pt modelId="{FA5D9907-2501-4AA4-BC41-A795DA9C65F9}">
      <dgm:prSet phldrT="[Texto]" custT="1"/>
      <dgm:spPr/>
      <dgm:t>
        <a:bodyPr/>
        <a:lstStyle/>
        <a:p>
          <a:r>
            <a:rPr lang="es-ES" altLang="es-CR" sz="1200">
              <a:latin typeface="+mn-lt"/>
            </a:rPr>
            <a:t>Física: apariencia</a:t>
          </a:r>
          <a:r>
            <a:rPr lang="es-ES" altLang="es-CR" sz="1400">
              <a:latin typeface="+mn-lt"/>
            </a:rPr>
            <a:t>.</a:t>
          </a:r>
          <a:endParaRPr lang="es-CR" sz="1400">
            <a:latin typeface="+mn-lt"/>
          </a:endParaRPr>
        </a:p>
      </dgm:t>
    </dgm:pt>
    <dgm:pt modelId="{7813FF18-6560-4310-B395-9803CADCF06F}" type="parTrans" cxnId="{33C7E633-76E5-41E6-BF4E-629C4049BCAA}">
      <dgm:prSet/>
      <dgm:spPr/>
      <dgm:t>
        <a:bodyPr/>
        <a:lstStyle/>
        <a:p>
          <a:endParaRPr lang="es-CR"/>
        </a:p>
      </dgm:t>
    </dgm:pt>
    <dgm:pt modelId="{C9A49873-5223-426E-866A-02DDA6A71166}" type="sibTrans" cxnId="{33C7E633-76E5-41E6-BF4E-629C4049BCAA}">
      <dgm:prSet/>
      <dgm:spPr/>
      <dgm:t>
        <a:bodyPr/>
        <a:lstStyle/>
        <a:p>
          <a:endParaRPr lang="es-CR"/>
        </a:p>
      </dgm:t>
    </dgm:pt>
    <dgm:pt modelId="{63DD6C3D-69BC-43EC-9736-3D0A06BF7D80}">
      <dgm:prSet phldrT="[Texto]" custT="1"/>
      <dgm:spPr/>
      <dgm:t>
        <a:bodyPr/>
        <a:lstStyle/>
        <a:p>
          <a:r>
            <a:rPr lang="es-ES" altLang="es-CR" sz="1100">
              <a:latin typeface="+mn-lt"/>
            </a:rPr>
            <a:t>Lógica: lineal, red, árbol, mixta.</a:t>
          </a:r>
          <a:endParaRPr lang="es-CR" sz="1100">
            <a:latin typeface="+mn-lt"/>
          </a:endParaRPr>
        </a:p>
      </dgm:t>
    </dgm:pt>
    <dgm:pt modelId="{8D6D7E1E-079C-4D2D-AD1F-8CF0A78F72E7}" type="parTrans" cxnId="{DF27210D-250A-4D5E-AFDE-B1A26D581EFE}">
      <dgm:prSet/>
      <dgm:spPr/>
      <dgm:t>
        <a:bodyPr/>
        <a:lstStyle/>
        <a:p>
          <a:endParaRPr lang="es-CR"/>
        </a:p>
      </dgm:t>
    </dgm:pt>
    <dgm:pt modelId="{9004E282-DD57-4559-9573-988A10B55244}" type="sibTrans" cxnId="{DF27210D-250A-4D5E-AFDE-B1A26D581EFE}">
      <dgm:prSet/>
      <dgm:spPr/>
      <dgm:t>
        <a:bodyPr/>
        <a:lstStyle/>
        <a:p>
          <a:endParaRPr lang="es-CR"/>
        </a:p>
      </dgm:t>
    </dgm:pt>
    <dgm:pt modelId="{64275AA8-16E2-49CE-B998-F39676F0201C}">
      <dgm:prSet phldrT="[Texto]" custT="1"/>
      <dgm:spPr/>
      <dgm:t>
        <a:bodyPr/>
        <a:lstStyle/>
        <a:p>
          <a:r>
            <a:rPr lang="es-CR" sz="1200"/>
            <a:t>Texto, imagen, video, audio.</a:t>
          </a:r>
          <a:endParaRPr lang="es-CR" sz="1200">
            <a:latin typeface="+mn-lt"/>
          </a:endParaRPr>
        </a:p>
      </dgm:t>
    </dgm:pt>
    <dgm:pt modelId="{FAB34FD5-B9A0-4418-A1EC-487089829CB7}" type="parTrans" cxnId="{E9CBB549-A4D6-4097-96B2-D64D31653F87}">
      <dgm:prSet/>
      <dgm:spPr/>
      <dgm:t>
        <a:bodyPr/>
        <a:lstStyle/>
        <a:p>
          <a:endParaRPr lang="es-CR"/>
        </a:p>
      </dgm:t>
    </dgm:pt>
    <dgm:pt modelId="{9754BBE0-FC3B-4F9A-840F-2ED3423DA3AD}" type="sibTrans" cxnId="{E9CBB549-A4D6-4097-96B2-D64D31653F87}">
      <dgm:prSet/>
      <dgm:spPr/>
      <dgm:t>
        <a:bodyPr/>
        <a:lstStyle/>
        <a:p>
          <a:endParaRPr lang="es-CR"/>
        </a:p>
      </dgm:t>
    </dgm:pt>
    <dgm:pt modelId="{AAF1A350-39E6-4FF9-803E-E7A22FCE66F7}">
      <dgm:prSet phldrT="[Texto]" custT="1"/>
      <dgm:spPr/>
      <dgm:t>
        <a:bodyPr/>
        <a:lstStyle/>
        <a:p>
          <a:r>
            <a:rPr lang="es-CR" sz="1600">
              <a:latin typeface="+mn-lt"/>
            </a:rPr>
            <a:t>Estructura</a:t>
          </a:r>
        </a:p>
      </dgm:t>
    </dgm:pt>
    <dgm:pt modelId="{EBD5E8CF-240D-4093-BBC2-406E773F86B8}" type="sibTrans" cxnId="{420E962B-36B9-463A-8CEB-A17EF026B936}">
      <dgm:prSet/>
      <dgm:spPr/>
      <dgm:t>
        <a:bodyPr/>
        <a:lstStyle/>
        <a:p>
          <a:endParaRPr lang="es-CR" sz="2400"/>
        </a:p>
      </dgm:t>
    </dgm:pt>
    <dgm:pt modelId="{6B3A9998-4563-47B0-8256-2DCC2EF7FFB9}" type="parTrans" cxnId="{420E962B-36B9-463A-8CEB-A17EF026B936}">
      <dgm:prSet/>
      <dgm:spPr/>
      <dgm:t>
        <a:bodyPr/>
        <a:lstStyle/>
        <a:p>
          <a:endParaRPr lang="es-CR" sz="2400"/>
        </a:p>
      </dgm:t>
    </dgm:pt>
    <dgm:pt modelId="{4E54D0C4-D455-48A8-B41D-C03D32F701E6}">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400"/>
            <a:t>Hardware</a:t>
          </a:r>
        </a:p>
      </dgm:t>
    </dgm:pt>
    <dgm:pt modelId="{86D31CE6-9C70-4D19-92B8-F31B7917F3C3}" type="sibTrans" cxnId="{BC28AAFD-0A2C-4D57-88CB-E6928522A4C6}">
      <dgm:prSet/>
      <dgm:spPr/>
      <dgm:t>
        <a:bodyPr/>
        <a:lstStyle/>
        <a:p>
          <a:endParaRPr lang="es-CR"/>
        </a:p>
      </dgm:t>
    </dgm:pt>
    <dgm:pt modelId="{FFBF63CA-9652-47C0-B170-800A22AE422C}" type="parTrans" cxnId="{BC28AAFD-0A2C-4D57-88CB-E6928522A4C6}">
      <dgm:prSet>
        <dgm:style>
          <a:lnRef idx="1">
            <a:schemeClr val="accent2"/>
          </a:lnRef>
          <a:fillRef idx="0">
            <a:schemeClr val="accent2"/>
          </a:fillRef>
          <a:effectRef idx="0">
            <a:schemeClr val="accent2"/>
          </a:effectRef>
          <a:fontRef idx="minor">
            <a:schemeClr val="tx1"/>
          </a:fontRef>
        </dgm:style>
      </dgm:prSet>
      <dgm:spPr/>
      <dgm:t>
        <a:bodyPr/>
        <a:lstStyle/>
        <a:p>
          <a:endParaRPr lang="es-CR"/>
        </a:p>
      </dgm:t>
    </dgm:pt>
    <dgm:pt modelId="{B1E3F60C-7744-4845-8E08-6B1D4CCF0FA7}">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400"/>
            <a:t>Software</a:t>
          </a:r>
        </a:p>
      </dgm:t>
    </dgm:pt>
    <dgm:pt modelId="{CA59666D-4267-4A7C-8A5C-278C5F8991AB}" type="parTrans" cxnId="{D02DF9DD-41EF-40BD-AD7C-107815331010}">
      <dgm:prSet>
        <dgm:style>
          <a:lnRef idx="1">
            <a:schemeClr val="accent2"/>
          </a:lnRef>
          <a:fillRef idx="0">
            <a:schemeClr val="accent2"/>
          </a:fillRef>
          <a:effectRef idx="0">
            <a:schemeClr val="accent2"/>
          </a:effectRef>
          <a:fontRef idx="minor">
            <a:schemeClr val="tx1"/>
          </a:fontRef>
        </dgm:style>
      </dgm:prSet>
      <dgm:spPr/>
      <dgm:t>
        <a:bodyPr/>
        <a:lstStyle/>
        <a:p>
          <a:endParaRPr lang="es-CR"/>
        </a:p>
      </dgm:t>
    </dgm:pt>
    <dgm:pt modelId="{2067B8FD-C51A-4831-BB60-B9AB923F0C19}" type="sibTrans" cxnId="{D02DF9DD-41EF-40BD-AD7C-107815331010}">
      <dgm:prSet/>
      <dgm:spPr/>
      <dgm:t>
        <a:bodyPr/>
        <a:lstStyle/>
        <a:p>
          <a:endParaRPr lang="es-CR"/>
        </a:p>
      </dgm:t>
    </dgm:pt>
    <dgm:pt modelId="{E00BED52-C28F-44F0-BCA3-12F38D337CBC}">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CR" sz="1400"/>
            <a:t>Tecnológico</a:t>
          </a:r>
        </a:p>
      </dgm:t>
    </dgm:pt>
    <dgm:pt modelId="{2B87BAC1-10E2-4451-B8D2-28DF5C6D9847}" type="parTrans" cxnId="{38E941B3-63B3-4308-BAB6-DE903ADD0216}">
      <dgm:prSet>
        <dgm:style>
          <a:lnRef idx="1">
            <a:schemeClr val="accent2"/>
          </a:lnRef>
          <a:fillRef idx="0">
            <a:schemeClr val="accent2"/>
          </a:fillRef>
          <a:effectRef idx="0">
            <a:schemeClr val="accent2"/>
          </a:effectRef>
          <a:fontRef idx="minor">
            <a:schemeClr val="tx1"/>
          </a:fontRef>
        </dgm:style>
      </dgm:prSet>
      <dgm:spPr/>
      <dgm:t>
        <a:bodyPr/>
        <a:lstStyle/>
        <a:p>
          <a:endParaRPr lang="es-CR"/>
        </a:p>
      </dgm:t>
    </dgm:pt>
    <dgm:pt modelId="{804AE054-7A27-4DEC-A00A-74E21C443612}" type="sibTrans" cxnId="{38E941B3-63B3-4308-BAB6-DE903ADD0216}">
      <dgm:prSet/>
      <dgm:spPr/>
      <dgm:t>
        <a:bodyPr/>
        <a:lstStyle/>
        <a:p>
          <a:endParaRPr lang="es-CR"/>
        </a:p>
      </dgm:t>
    </dgm:pt>
    <dgm:pt modelId="{A0725049-3C72-4C9C-BE47-14DC2ED58653}" type="pres">
      <dgm:prSet presAssocID="{964874DB-40E1-442B-8ACB-067E36728E11}" presName="Name0" presStyleCnt="0">
        <dgm:presLayoutVars>
          <dgm:chPref val="1"/>
          <dgm:dir/>
          <dgm:animOne val="branch"/>
          <dgm:animLvl val="lvl"/>
          <dgm:resizeHandles val="exact"/>
        </dgm:presLayoutVars>
      </dgm:prSet>
      <dgm:spPr/>
    </dgm:pt>
    <dgm:pt modelId="{825F6D51-54F9-452B-9575-0DF38F83B9E7}" type="pres">
      <dgm:prSet presAssocID="{64A8FF9E-739B-42B7-9DDC-A7780C7176B1}" presName="root1" presStyleCnt="0"/>
      <dgm:spPr/>
    </dgm:pt>
    <dgm:pt modelId="{B938B68E-09C7-4A06-ACAD-3ABACBAF0087}" type="pres">
      <dgm:prSet presAssocID="{64A8FF9E-739B-42B7-9DDC-A7780C7176B1}" presName="LevelOneTextNode" presStyleLbl="node0" presStyleIdx="0" presStyleCnt="1">
        <dgm:presLayoutVars>
          <dgm:chPref val="3"/>
        </dgm:presLayoutVars>
      </dgm:prSet>
      <dgm:spPr/>
    </dgm:pt>
    <dgm:pt modelId="{D83F3236-F48D-425E-B96D-03D80A3EA125}" type="pres">
      <dgm:prSet presAssocID="{64A8FF9E-739B-42B7-9DDC-A7780C7176B1}" presName="level2hierChild" presStyleCnt="0"/>
      <dgm:spPr/>
    </dgm:pt>
    <dgm:pt modelId="{0970B73E-D874-432C-A057-A655B7874D3A}" type="pres">
      <dgm:prSet presAssocID="{0ADF468D-E875-4396-B892-2FAFB832D029}" presName="conn2-1" presStyleLbl="parChTrans1D2" presStyleIdx="0" presStyleCnt="3"/>
      <dgm:spPr/>
    </dgm:pt>
    <dgm:pt modelId="{1C38B4E2-9465-4356-907C-5FF8D15EA162}" type="pres">
      <dgm:prSet presAssocID="{0ADF468D-E875-4396-B892-2FAFB832D029}" presName="connTx" presStyleLbl="parChTrans1D2" presStyleIdx="0" presStyleCnt="3"/>
      <dgm:spPr/>
    </dgm:pt>
    <dgm:pt modelId="{FE03C179-14BD-46AE-82CF-9348ECA0E64E}" type="pres">
      <dgm:prSet presAssocID="{458B86C5-ECF0-4876-9EB4-0D42C1CC3D83}" presName="root2" presStyleCnt="0"/>
      <dgm:spPr/>
    </dgm:pt>
    <dgm:pt modelId="{E1F60266-AE93-4D4A-AD86-2379E12BB2B6}" type="pres">
      <dgm:prSet presAssocID="{458B86C5-ECF0-4876-9EB4-0D42C1CC3D83}" presName="LevelTwoTextNode" presStyleLbl="node2" presStyleIdx="0" presStyleCnt="3">
        <dgm:presLayoutVars>
          <dgm:chPref val="3"/>
        </dgm:presLayoutVars>
      </dgm:prSet>
      <dgm:spPr/>
    </dgm:pt>
    <dgm:pt modelId="{E02D9ABE-3C91-408A-9840-81451920D117}" type="pres">
      <dgm:prSet presAssocID="{458B86C5-ECF0-4876-9EB4-0D42C1CC3D83}" presName="level3hierChild" presStyleCnt="0"/>
      <dgm:spPr/>
    </dgm:pt>
    <dgm:pt modelId="{E912CCED-B0E6-48AE-9436-655075666B68}" type="pres">
      <dgm:prSet presAssocID="{0F520509-88E7-4CB1-B332-2057D4697105}" presName="conn2-1" presStyleLbl="parChTrans1D3" presStyleIdx="0" presStyleCnt="6"/>
      <dgm:spPr/>
    </dgm:pt>
    <dgm:pt modelId="{2E0BBD60-F004-404D-86A8-7907E1A9F7D4}" type="pres">
      <dgm:prSet presAssocID="{0F520509-88E7-4CB1-B332-2057D4697105}" presName="connTx" presStyleLbl="parChTrans1D3" presStyleIdx="0" presStyleCnt="6"/>
      <dgm:spPr/>
    </dgm:pt>
    <dgm:pt modelId="{D3E401DF-D8FF-4127-B504-170281122250}" type="pres">
      <dgm:prSet presAssocID="{EA2A5305-6877-42F6-BD95-C2C71F1F6DB9}" presName="root2" presStyleCnt="0"/>
      <dgm:spPr/>
    </dgm:pt>
    <dgm:pt modelId="{13C5DCD1-7395-4FD2-BF0C-75F17A9BF778}" type="pres">
      <dgm:prSet presAssocID="{EA2A5305-6877-42F6-BD95-C2C71F1F6DB9}" presName="LevelTwoTextNode" presStyleLbl="node3" presStyleIdx="0" presStyleCnt="6">
        <dgm:presLayoutVars>
          <dgm:chPref val="3"/>
        </dgm:presLayoutVars>
      </dgm:prSet>
      <dgm:spPr/>
    </dgm:pt>
    <dgm:pt modelId="{AF6AA5B7-4852-42FC-A39C-1A46A9342D41}" type="pres">
      <dgm:prSet presAssocID="{EA2A5305-6877-42F6-BD95-C2C71F1F6DB9}" presName="level3hierChild" presStyleCnt="0"/>
      <dgm:spPr/>
    </dgm:pt>
    <dgm:pt modelId="{34819956-BB87-475B-B1CF-04C65AD36349}" type="pres">
      <dgm:prSet presAssocID="{C5C7B6D9-6C6E-4278-8EFA-F97A5B5FB69C}" presName="conn2-1" presStyleLbl="parChTrans1D4" presStyleIdx="0" presStyleCnt="5"/>
      <dgm:spPr/>
    </dgm:pt>
    <dgm:pt modelId="{7D8EC410-AB03-4349-A2DC-33515FC461F6}" type="pres">
      <dgm:prSet presAssocID="{C5C7B6D9-6C6E-4278-8EFA-F97A5B5FB69C}" presName="connTx" presStyleLbl="parChTrans1D4" presStyleIdx="0" presStyleCnt="5"/>
      <dgm:spPr/>
    </dgm:pt>
    <dgm:pt modelId="{4ABC8A20-2261-4C2E-8B8D-C8618C28BCEF}" type="pres">
      <dgm:prSet presAssocID="{CABEC06E-A85D-485D-97C5-741242505C3F}" presName="root2" presStyleCnt="0"/>
      <dgm:spPr/>
    </dgm:pt>
    <dgm:pt modelId="{DF0E3F46-3FE4-4CB1-8217-F478A3B31F2C}" type="pres">
      <dgm:prSet presAssocID="{CABEC06E-A85D-485D-97C5-741242505C3F}" presName="LevelTwoTextNode" presStyleLbl="node4" presStyleIdx="0" presStyleCnt="5">
        <dgm:presLayoutVars>
          <dgm:chPref val="3"/>
        </dgm:presLayoutVars>
      </dgm:prSet>
      <dgm:spPr/>
    </dgm:pt>
    <dgm:pt modelId="{271582BA-09D3-443C-AE30-E434E0839E06}" type="pres">
      <dgm:prSet presAssocID="{CABEC06E-A85D-485D-97C5-741242505C3F}" presName="level3hierChild" presStyleCnt="0"/>
      <dgm:spPr/>
    </dgm:pt>
    <dgm:pt modelId="{E1D56976-8228-4DC1-8B3D-859BE0506F57}" type="pres">
      <dgm:prSet presAssocID="{2A736F78-9ED8-487A-A32C-CCED99CB7CE1}" presName="conn2-1" presStyleLbl="parChTrans1D4" presStyleIdx="1" presStyleCnt="5"/>
      <dgm:spPr/>
    </dgm:pt>
    <dgm:pt modelId="{E909B80C-D0B5-4A2A-B6A6-0D11DE641654}" type="pres">
      <dgm:prSet presAssocID="{2A736F78-9ED8-487A-A32C-CCED99CB7CE1}" presName="connTx" presStyleLbl="parChTrans1D4" presStyleIdx="1" presStyleCnt="5"/>
      <dgm:spPr/>
    </dgm:pt>
    <dgm:pt modelId="{A68237CC-FE6C-4220-94F9-8B4D9669D7D0}" type="pres">
      <dgm:prSet presAssocID="{861976CC-593F-44F4-9BB4-4B9573E41AC3}" presName="root2" presStyleCnt="0"/>
      <dgm:spPr/>
    </dgm:pt>
    <dgm:pt modelId="{5E256391-A70D-453F-9B6B-67A1785287D8}" type="pres">
      <dgm:prSet presAssocID="{861976CC-593F-44F4-9BB4-4B9573E41AC3}" presName="LevelTwoTextNode" presStyleLbl="node4" presStyleIdx="1" presStyleCnt="5">
        <dgm:presLayoutVars>
          <dgm:chPref val="3"/>
        </dgm:presLayoutVars>
      </dgm:prSet>
      <dgm:spPr/>
    </dgm:pt>
    <dgm:pt modelId="{85C2E1F0-DE41-4C4E-AF9F-5C2ECC017738}" type="pres">
      <dgm:prSet presAssocID="{861976CC-593F-44F4-9BB4-4B9573E41AC3}" presName="level3hierChild" presStyleCnt="0"/>
      <dgm:spPr/>
    </dgm:pt>
    <dgm:pt modelId="{A5FBBC93-E875-4A02-AABE-2C9C86D0F177}" type="pres">
      <dgm:prSet presAssocID="{BDE3F381-7C3A-4798-9919-585F32C6A459}" presName="conn2-1" presStyleLbl="parChTrans1D3" presStyleIdx="1" presStyleCnt="6"/>
      <dgm:spPr/>
    </dgm:pt>
    <dgm:pt modelId="{9CAC2953-C559-4D19-886F-EEDE66924F24}" type="pres">
      <dgm:prSet presAssocID="{BDE3F381-7C3A-4798-9919-585F32C6A459}" presName="connTx" presStyleLbl="parChTrans1D3" presStyleIdx="1" presStyleCnt="6"/>
      <dgm:spPr/>
    </dgm:pt>
    <dgm:pt modelId="{5BCEC4F8-8F68-4D93-A437-E9EE13948770}" type="pres">
      <dgm:prSet presAssocID="{2227D172-36B0-4FCC-8813-4A1C1309BBD1}" presName="root2" presStyleCnt="0"/>
      <dgm:spPr/>
    </dgm:pt>
    <dgm:pt modelId="{5D83F4EB-092B-4F7F-B3FC-3AFB6EE6D8D6}" type="pres">
      <dgm:prSet presAssocID="{2227D172-36B0-4FCC-8813-4A1C1309BBD1}" presName="LevelTwoTextNode" presStyleLbl="node3" presStyleIdx="1" presStyleCnt="6">
        <dgm:presLayoutVars>
          <dgm:chPref val="3"/>
        </dgm:presLayoutVars>
      </dgm:prSet>
      <dgm:spPr/>
    </dgm:pt>
    <dgm:pt modelId="{B70C66C5-BB5E-481E-98F9-6653FC0E7346}" type="pres">
      <dgm:prSet presAssocID="{2227D172-36B0-4FCC-8813-4A1C1309BBD1}" presName="level3hierChild" presStyleCnt="0"/>
      <dgm:spPr/>
    </dgm:pt>
    <dgm:pt modelId="{BE5DF6B2-459D-434D-ACAF-06EACF9802F3}" type="pres">
      <dgm:prSet presAssocID="{7CD1F76D-F835-4DD0-99D5-0D22105B2137}" presName="conn2-1" presStyleLbl="parChTrans1D4" presStyleIdx="2" presStyleCnt="5"/>
      <dgm:spPr/>
    </dgm:pt>
    <dgm:pt modelId="{808136B2-53D4-490E-BC9B-12FC4784150A}" type="pres">
      <dgm:prSet presAssocID="{7CD1F76D-F835-4DD0-99D5-0D22105B2137}" presName="connTx" presStyleLbl="parChTrans1D4" presStyleIdx="2" presStyleCnt="5"/>
      <dgm:spPr/>
    </dgm:pt>
    <dgm:pt modelId="{001049D0-1331-4A3D-89F2-6D6FB55C3649}" type="pres">
      <dgm:prSet presAssocID="{EB9D555F-BF08-4F6B-BF5A-8F064112F982}" presName="root2" presStyleCnt="0"/>
      <dgm:spPr/>
    </dgm:pt>
    <dgm:pt modelId="{CC44E81B-3444-4B4F-B407-399299E88B1D}" type="pres">
      <dgm:prSet presAssocID="{EB9D555F-BF08-4F6B-BF5A-8F064112F982}" presName="LevelTwoTextNode" presStyleLbl="node4" presStyleIdx="2" presStyleCnt="5">
        <dgm:presLayoutVars>
          <dgm:chPref val="3"/>
        </dgm:presLayoutVars>
      </dgm:prSet>
      <dgm:spPr/>
    </dgm:pt>
    <dgm:pt modelId="{6D43CE97-9FDB-44F0-BFED-7CA4B2A34063}" type="pres">
      <dgm:prSet presAssocID="{EB9D555F-BF08-4F6B-BF5A-8F064112F982}" presName="level3hierChild" presStyleCnt="0"/>
      <dgm:spPr/>
    </dgm:pt>
    <dgm:pt modelId="{CA37E878-8420-44E9-9B26-79AAF29FEA1B}" type="pres">
      <dgm:prSet presAssocID="{2B87BAC1-10E2-4451-B8D2-28DF5C6D9847}" presName="conn2-1" presStyleLbl="parChTrans1D3" presStyleIdx="2" presStyleCnt="6"/>
      <dgm:spPr/>
    </dgm:pt>
    <dgm:pt modelId="{A0DFAD8F-9AFC-4675-AF7E-8AE724A3E4C6}" type="pres">
      <dgm:prSet presAssocID="{2B87BAC1-10E2-4451-B8D2-28DF5C6D9847}" presName="connTx" presStyleLbl="parChTrans1D3" presStyleIdx="2" presStyleCnt="6"/>
      <dgm:spPr/>
    </dgm:pt>
    <dgm:pt modelId="{3AC1F258-2A5D-4106-ACA2-7ACF822A7E11}" type="pres">
      <dgm:prSet presAssocID="{E00BED52-C28F-44F0-BCA3-12F38D337CBC}" presName="root2" presStyleCnt="0"/>
      <dgm:spPr/>
    </dgm:pt>
    <dgm:pt modelId="{47199962-0FFC-4850-BF1B-1EED72D4CE0D}" type="pres">
      <dgm:prSet presAssocID="{E00BED52-C28F-44F0-BCA3-12F38D337CBC}" presName="LevelTwoTextNode" presStyleLbl="node3" presStyleIdx="2" presStyleCnt="6">
        <dgm:presLayoutVars>
          <dgm:chPref val="3"/>
        </dgm:presLayoutVars>
      </dgm:prSet>
      <dgm:spPr/>
    </dgm:pt>
    <dgm:pt modelId="{9B15ACB1-75A8-4C91-97DA-90702811251A}" type="pres">
      <dgm:prSet presAssocID="{E00BED52-C28F-44F0-BCA3-12F38D337CBC}" presName="level3hierChild" presStyleCnt="0"/>
      <dgm:spPr/>
    </dgm:pt>
    <dgm:pt modelId="{A4FFFD0E-DC33-4D8E-86EC-958709650D6A}" type="pres">
      <dgm:prSet presAssocID="{CA59666D-4267-4A7C-8A5C-278C5F8991AB}" presName="conn2-1" presStyleLbl="parChTrans1D4" presStyleIdx="3" presStyleCnt="5"/>
      <dgm:spPr/>
    </dgm:pt>
    <dgm:pt modelId="{CE255830-B00D-4366-96D4-968F8AAAC023}" type="pres">
      <dgm:prSet presAssocID="{CA59666D-4267-4A7C-8A5C-278C5F8991AB}" presName="connTx" presStyleLbl="parChTrans1D4" presStyleIdx="3" presStyleCnt="5"/>
      <dgm:spPr/>
    </dgm:pt>
    <dgm:pt modelId="{93A48164-9DCB-4B8F-AF68-97941B3985CB}" type="pres">
      <dgm:prSet presAssocID="{B1E3F60C-7744-4845-8E08-6B1D4CCF0FA7}" presName="root2" presStyleCnt="0"/>
      <dgm:spPr/>
    </dgm:pt>
    <dgm:pt modelId="{BE31B82D-5FFF-47CC-BB9D-1031FB7316BD}" type="pres">
      <dgm:prSet presAssocID="{B1E3F60C-7744-4845-8E08-6B1D4CCF0FA7}" presName="LevelTwoTextNode" presStyleLbl="node4" presStyleIdx="3" presStyleCnt="5">
        <dgm:presLayoutVars>
          <dgm:chPref val="3"/>
        </dgm:presLayoutVars>
      </dgm:prSet>
      <dgm:spPr/>
    </dgm:pt>
    <dgm:pt modelId="{52287742-BFF5-419E-BD7D-77BEECBF5083}" type="pres">
      <dgm:prSet presAssocID="{B1E3F60C-7744-4845-8E08-6B1D4CCF0FA7}" presName="level3hierChild" presStyleCnt="0"/>
      <dgm:spPr/>
    </dgm:pt>
    <dgm:pt modelId="{A7F862E9-77BB-4705-837D-21B5D65BC4CC}" type="pres">
      <dgm:prSet presAssocID="{FFBF63CA-9652-47C0-B170-800A22AE422C}" presName="conn2-1" presStyleLbl="parChTrans1D4" presStyleIdx="4" presStyleCnt="5"/>
      <dgm:spPr/>
    </dgm:pt>
    <dgm:pt modelId="{B920C814-6814-4B5C-A50F-5006E72F1920}" type="pres">
      <dgm:prSet presAssocID="{FFBF63CA-9652-47C0-B170-800A22AE422C}" presName="connTx" presStyleLbl="parChTrans1D4" presStyleIdx="4" presStyleCnt="5"/>
      <dgm:spPr/>
    </dgm:pt>
    <dgm:pt modelId="{F9964992-D351-426E-A5F1-C288227D9D2F}" type="pres">
      <dgm:prSet presAssocID="{4E54D0C4-D455-48A8-B41D-C03D32F701E6}" presName="root2" presStyleCnt="0"/>
      <dgm:spPr/>
    </dgm:pt>
    <dgm:pt modelId="{08D1DED6-9E3E-4D20-890B-7C9A67D0D66B}" type="pres">
      <dgm:prSet presAssocID="{4E54D0C4-D455-48A8-B41D-C03D32F701E6}" presName="LevelTwoTextNode" presStyleLbl="node4" presStyleIdx="4" presStyleCnt="5">
        <dgm:presLayoutVars>
          <dgm:chPref val="3"/>
        </dgm:presLayoutVars>
      </dgm:prSet>
      <dgm:spPr/>
    </dgm:pt>
    <dgm:pt modelId="{E8294CDC-6EFB-45FC-9712-789D42FD4E11}" type="pres">
      <dgm:prSet presAssocID="{4E54D0C4-D455-48A8-B41D-C03D32F701E6}" presName="level3hierChild" presStyleCnt="0"/>
      <dgm:spPr/>
    </dgm:pt>
    <dgm:pt modelId="{9E92DEF7-09C6-426C-846B-6CDEC995CC6E}" type="pres">
      <dgm:prSet presAssocID="{6B3A9998-4563-47B0-8256-2DCC2EF7FFB9}" presName="conn2-1" presStyleLbl="parChTrans1D2" presStyleIdx="1" presStyleCnt="3"/>
      <dgm:spPr/>
    </dgm:pt>
    <dgm:pt modelId="{9D1DA357-0B21-41A3-AC46-C7F7C3351E13}" type="pres">
      <dgm:prSet presAssocID="{6B3A9998-4563-47B0-8256-2DCC2EF7FFB9}" presName="connTx" presStyleLbl="parChTrans1D2" presStyleIdx="1" presStyleCnt="3"/>
      <dgm:spPr/>
    </dgm:pt>
    <dgm:pt modelId="{BB709390-C8A9-48AA-957B-FB3E214FB7D8}" type="pres">
      <dgm:prSet presAssocID="{AAF1A350-39E6-4FF9-803E-E7A22FCE66F7}" presName="root2" presStyleCnt="0"/>
      <dgm:spPr/>
    </dgm:pt>
    <dgm:pt modelId="{0F73C789-29A9-43F8-8A6D-DF0462D7E4B4}" type="pres">
      <dgm:prSet presAssocID="{AAF1A350-39E6-4FF9-803E-E7A22FCE66F7}" presName="LevelTwoTextNode" presStyleLbl="node2" presStyleIdx="1" presStyleCnt="3">
        <dgm:presLayoutVars>
          <dgm:chPref val="3"/>
        </dgm:presLayoutVars>
      </dgm:prSet>
      <dgm:spPr/>
    </dgm:pt>
    <dgm:pt modelId="{D43C8615-27E7-4050-AF5F-5A45826F85E0}" type="pres">
      <dgm:prSet presAssocID="{AAF1A350-39E6-4FF9-803E-E7A22FCE66F7}" presName="level3hierChild" presStyleCnt="0"/>
      <dgm:spPr/>
    </dgm:pt>
    <dgm:pt modelId="{FEFFAD41-85E4-4F83-88AE-34DA8BAAD523}" type="pres">
      <dgm:prSet presAssocID="{7813FF18-6560-4310-B395-9803CADCF06F}" presName="conn2-1" presStyleLbl="parChTrans1D3" presStyleIdx="3" presStyleCnt="6"/>
      <dgm:spPr/>
    </dgm:pt>
    <dgm:pt modelId="{F81A521E-8BD8-4B27-99B8-0B3E1AD6D201}" type="pres">
      <dgm:prSet presAssocID="{7813FF18-6560-4310-B395-9803CADCF06F}" presName="connTx" presStyleLbl="parChTrans1D3" presStyleIdx="3" presStyleCnt="6"/>
      <dgm:spPr/>
    </dgm:pt>
    <dgm:pt modelId="{53F91992-F6AA-4D56-BD7A-6AFAB52EB74B}" type="pres">
      <dgm:prSet presAssocID="{FA5D9907-2501-4AA4-BC41-A795DA9C65F9}" presName="root2" presStyleCnt="0"/>
      <dgm:spPr/>
    </dgm:pt>
    <dgm:pt modelId="{EA7C7701-9A65-447F-97BF-D993C4D92855}" type="pres">
      <dgm:prSet presAssocID="{FA5D9907-2501-4AA4-BC41-A795DA9C65F9}" presName="LevelTwoTextNode" presStyleLbl="node3" presStyleIdx="3" presStyleCnt="6">
        <dgm:presLayoutVars>
          <dgm:chPref val="3"/>
        </dgm:presLayoutVars>
      </dgm:prSet>
      <dgm:spPr/>
    </dgm:pt>
    <dgm:pt modelId="{483C8EFE-594B-4532-A6B4-81AE18C1BD3A}" type="pres">
      <dgm:prSet presAssocID="{FA5D9907-2501-4AA4-BC41-A795DA9C65F9}" presName="level3hierChild" presStyleCnt="0"/>
      <dgm:spPr/>
    </dgm:pt>
    <dgm:pt modelId="{61EFAF46-21DF-43B2-8D5D-8D003D6A9531}" type="pres">
      <dgm:prSet presAssocID="{8D6D7E1E-079C-4D2D-AD1F-8CF0A78F72E7}" presName="conn2-1" presStyleLbl="parChTrans1D3" presStyleIdx="4" presStyleCnt="6"/>
      <dgm:spPr/>
    </dgm:pt>
    <dgm:pt modelId="{8534D8CC-EE5C-4512-A660-419209BAE68C}" type="pres">
      <dgm:prSet presAssocID="{8D6D7E1E-079C-4D2D-AD1F-8CF0A78F72E7}" presName="connTx" presStyleLbl="parChTrans1D3" presStyleIdx="4" presStyleCnt="6"/>
      <dgm:spPr/>
    </dgm:pt>
    <dgm:pt modelId="{FA846B62-8DC4-45A7-A4B6-C2C0C801E8BA}" type="pres">
      <dgm:prSet presAssocID="{63DD6C3D-69BC-43EC-9736-3D0A06BF7D80}" presName="root2" presStyleCnt="0"/>
      <dgm:spPr/>
    </dgm:pt>
    <dgm:pt modelId="{CC31F064-9067-4E64-9D8B-E638B633733C}" type="pres">
      <dgm:prSet presAssocID="{63DD6C3D-69BC-43EC-9736-3D0A06BF7D80}" presName="LevelTwoTextNode" presStyleLbl="node3" presStyleIdx="4" presStyleCnt="6">
        <dgm:presLayoutVars>
          <dgm:chPref val="3"/>
        </dgm:presLayoutVars>
      </dgm:prSet>
      <dgm:spPr/>
    </dgm:pt>
    <dgm:pt modelId="{B193B1F0-A872-4660-B98B-4F8F2EF1329B}" type="pres">
      <dgm:prSet presAssocID="{63DD6C3D-69BC-43EC-9736-3D0A06BF7D80}" presName="level3hierChild" presStyleCnt="0"/>
      <dgm:spPr/>
    </dgm:pt>
    <dgm:pt modelId="{AEC1ED89-CF53-4E78-9067-3417DE7E00EC}" type="pres">
      <dgm:prSet presAssocID="{BDFFB716-B80D-4EB4-95F4-5F860EAB9493}" presName="conn2-1" presStyleLbl="parChTrans1D2" presStyleIdx="2" presStyleCnt="3"/>
      <dgm:spPr/>
    </dgm:pt>
    <dgm:pt modelId="{B46680AB-497A-4056-A2F5-6A6938A05C97}" type="pres">
      <dgm:prSet presAssocID="{BDFFB716-B80D-4EB4-95F4-5F860EAB9493}" presName="connTx" presStyleLbl="parChTrans1D2" presStyleIdx="2" presStyleCnt="3"/>
      <dgm:spPr/>
    </dgm:pt>
    <dgm:pt modelId="{92222622-0B30-461B-A728-23F07C61366A}" type="pres">
      <dgm:prSet presAssocID="{65AA2859-28CB-458C-A042-B866A0C257F0}" presName="root2" presStyleCnt="0"/>
      <dgm:spPr/>
    </dgm:pt>
    <dgm:pt modelId="{71877111-0546-4D97-9D4B-5779E2796267}" type="pres">
      <dgm:prSet presAssocID="{65AA2859-28CB-458C-A042-B866A0C257F0}" presName="LevelTwoTextNode" presStyleLbl="node2" presStyleIdx="2" presStyleCnt="3">
        <dgm:presLayoutVars>
          <dgm:chPref val="3"/>
        </dgm:presLayoutVars>
      </dgm:prSet>
      <dgm:spPr/>
    </dgm:pt>
    <dgm:pt modelId="{99B838E7-26F6-4FBE-9202-33D125B71E78}" type="pres">
      <dgm:prSet presAssocID="{65AA2859-28CB-458C-A042-B866A0C257F0}" presName="level3hierChild" presStyleCnt="0"/>
      <dgm:spPr/>
    </dgm:pt>
    <dgm:pt modelId="{D4376BCD-9143-41FB-A68E-9A25BD922D27}" type="pres">
      <dgm:prSet presAssocID="{FAB34FD5-B9A0-4418-A1EC-487089829CB7}" presName="conn2-1" presStyleLbl="parChTrans1D3" presStyleIdx="5" presStyleCnt="6"/>
      <dgm:spPr/>
    </dgm:pt>
    <dgm:pt modelId="{67693A7C-C747-4D6C-8342-1E5CA6360270}" type="pres">
      <dgm:prSet presAssocID="{FAB34FD5-B9A0-4418-A1EC-487089829CB7}" presName="connTx" presStyleLbl="parChTrans1D3" presStyleIdx="5" presStyleCnt="6"/>
      <dgm:spPr/>
    </dgm:pt>
    <dgm:pt modelId="{999986A2-2373-47CF-ADD0-92CD43AA15E0}" type="pres">
      <dgm:prSet presAssocID="{64275AA8-16E2-49CE-B998-F39676F0201C}" presName="root2" presStyleCnt="0"/>
      <dgm:spPr/>
    </dgm:pt>
    <dgm:pt modelId="{7364C1B4-1886-400A-86F9-D42150672E6A}" type="pres">
      <dgm:prSet presAssocID="{64275AA8-16E2-49CE-B998-F39676F0201C}" presName="LevelTwoTextNode" presStyleLbl="node3" presStyleIdx="5" presStyleCnt="6">
        <dgm:presLayoutVars>
          <dgm:chPref val="3"/>
        </dgm:presLayoutVars>
      </dgm:prSet>
      <dgm:spPr/>
    </dgm:pt>
    <dgm:pt modelId="{FD44D088-4F76-4677-8BE8-5F0B5A462131}" type="pres">
      <dgm:prSet presAssocID="{64275AA8-16E2-49CE-B998-F39676F0201C}" presName="level3hierChild" presStyleCnt="0"/>
      <dgm:spPr/>
    </dgm:pt>
  </dgm:ptLst>
  <dgm:cxnLst>
    <dgm:cxn modelId="{DC32F003-0A5A-4E70-864B-414963F6563D}" type="presOf" srcId="{7CD1F76D-F835-4DD0-99D5-0D22105B2137}" destId="{808136B2-53D4-490E-BC9B-12FC4784150A}" srcOrd="1" destOrd="0" presId="urn:microsoft.com/office/officeart/2008/layout/HorizontalMultiLevelHierarchy"/>
    <dgm:cxn modelId="{E283D505-5B23-43DA-A8A8-1A4A75849D84}" type="presOf" srcId="{7813FF18-6560-4310-B395-9803CADCF06F}" destId="{FEFFAD41-85E4-4F83-88AE-34DA8BAAD523}" srcOrd="0" destOrd="0" presId="urn:microsoft.com/office/officeart/2008/layout/HorizontalMultiLevelHierarchy"/>
    <dgm:cxn modelId="{E1B8F407-84D5-4281-B606-CC3101BD9239}" type="presOf" srcId="{EB9D555F-BF08-4F6B-BF5A-8F064112F982}" destId="{CC44E81B-3444-4B4F-B407-399299E88B1D}" srcOrd="0" destOrd="0" presId="urn:microsoft.com/office/officeart/2008/layout/HorizontalMultiLevelHierarchy"/>
    <dgm:cxn modelId="{B1546609-591B-48B3-996B-17F476013640}" type="presOf" srcId="{FAB34FD5-B9A0-4418-A1EC-487089829CB7}" destId="{D4376BCD-9143-41FB-A68E-9A25BD922D27}" srcOrd="0" destOrd="0" presId="urn:microsoft.com/office/officeart/2008/layout/HorizontalMultiLevelHierarchy"/>
    <dgm:cxn modelId="{28903E0A-353C-49D7-846A-F1C4C08DD61A}" type="presOf" srcId="{AAF1A350-39E6-4FF9-803E-E7A22FCE66F7}" destId="{0F73C789-29A9-43F8-8A6D-DF0462D7E4B4}" srcOrd="0" destOrd="0" presId="urn:microsoft.com/office/officeart/2008/layout/HorizontalMultiLevelHierarchy"/>
    <dgm:cxn modelId="{DF27210D-250A-4D5E-AFDE-B1A26D581EFE}" srcId="{AAF1A350-39E6-4FF9-803E-E7A22FCE66F7}" destId="{63DD6C3D-69BC-43EC-9736-3D0A06BF7D80}" srcOrd="1" destOrd="0" parTransId="{8D6D7E1E-079C-4D2D-AD1F-8CF0A78F72E7}" sibTransId="{9004E282-DD57-4559-9573-988A10B55244}"/>
    <dgm:cxn modelId="{E090B30E-4896-494B-AFD7-283A7499EF8E}" type="presOf" srcId="{6B3A9998-4563-47B0-8256-2DCC2EF7FFB9}" destId="{9E92DEF7-09C6-426C-846B-6CDEC995CC6E}" srcOrd="0" destOrd="0" presId="urn:microsoft.com/office/officeart/2008/layout/HorizontalMultiLevelHierarchy"/>
    <dgm:cxn modelId="{31DFB715-7FC5-4F75-87BD-C7DF5DD5AE0D}" srcId="{458B86C5-ECF0-4876-9EB4-0D42C1CC3D83}" destId="{2227D172-36B0-4FCC-8813-4A1C1309BBD1}" srcOrd="1" destOrd="0" parTransId="{BDE3F381-7C3A-4798-9919-585F32C6A459}" sibTransId="{1A739819-35F7-42FD-A57A-54A7E0FAD290}"/>
    <dgm:cxn modelId="{19797625-3EF1-4E6B-A92B-5F49A340CF14}" type="presOf" srcId="{BDFFB716-B80D-4EB4-95F4-5F860EAB9493}" destId="{B46680AB-497A-4056-A2F5-6A6938A05C97}" srcOrd="1" destOrd="0" presId="urn:microsoft.com/office/officeart/2008/layout/HorizontalMultiLevelHierarchy"/>
    <dgm:cxn modelId="{DE348B25-8219-4C58-B003-8CE091912FBA}" type="presOf" srcId="{0ADF468D-E875-4396-B892-2FAFB832D029}" destId="{0970B73E-D874-432C-A057-A655B7874D3A}" srcOrd="0" destOrd="0" presId="urn:microsoft.com/office/officeart/2008/layout/HorizontalMultiLevelHierarchy"/>
    <dgm:cxn modelId="{420E962B-36B9-463A-8CEB-A17EF026B936}" srcId="{64A8FF9E-739B-42B7-9DDC-A7780C7176B1}" destId="{AAF1A350-39E6-4FF9-803E-E7A22FCE66F7}" srcOrd="1" destOrd="0" parTransId="{6B3A9998-4563-47B0-8256-2DCC2EF7FFB9}" sibTransId="{EBD5E8CF-240D-4093-BBC2-406E773F86B8}"/>
    <dgm:cxn modelId="{33C7E633-76E5-41E6-BF4E-629C4049BCAA}" srcId="{AAF1A350-39E6-4FF9-803E-E7A22FCE66F7}" destId="{FA5D9907-2501-4AA4-BC41-A795DA9C65F9}" srcOrd="0" destOrd="0" parTransId="{7813FF18-6560-4310-B395-9803CADCF06F}" sibTransId="{C9A49873-5223-426E-866A-02DDA6A71166}"/>
    <dgm:cxn modelId="{28B4D33D-3AB0-45BF-AF7A-68AC5132785B}" type="presOf" srcId="{0ADF468D-E875-4396-B892-2FAFB832D029}" destId="{1C38B4E2-9465-4356-907C-5FF8D15EA162}" srcOrd="1" destOrd="0" presId="urn:microsoft.com/office/officeart/2008/layout/HorizontalMultiLevelHierarchy"/>
    <dgm:cxn modelId="{6DFFFA3E-FD88-49FF-98AB-B8324A7B7199}" type="presOf" srcId="{FAB34FD5-B9A0-4418-A1EC-487089829CB7}" destId="{67693A7C-C747-4D6C-8342-1E5CA6360270}" srcOrd="1" destOrd="0" presId="urn:microsoft.com/office/officeart/2008/layout/HorizontalMultiLevelHierarchy"/>
    <dgm:cxn modelId="{3F21F63F-4C28-496D-A0AD-AEFA05EAEC7B}" type="presOf" srcId="{861976CC-593F-44F4-9BB4-4B9573E41AC3}" destId="{5E256391-A70D-453F-9B6B-67A1785287D8}" srcOrd="0" destOrd="0" presId="urn:microsoft.com/office/officeart/2008/layout/HorizontalMultiLevelHierarchy"/>
    <dgm:cxn modelId="{7DAF6F5C-6136-4C21-A5DA-A52BA9F2A392}" type="presOf" srcId="{E00BED52-C28F-44F0-BCA3-12F38D337CBC}" destId="{47199962-0FFC-4850-BF1B-1EED72D4CE0D}" srcOrd="0" destOrd="0" presId="urn:microsoft.com/office/officeart/2008/layout/HorizontalMultiLevelHierarchy"/>
    <dgm:cxn modelId="{22DFC55E-4FA0-4A49-9470-57F1B0879176}" type="presOf" srcId="{FA5D9907-2501-4AA4-BC41-A795DA9C65F9}" destId="{EA7C7701-9A65-447F-97BF-D993C4D92855}" srcOrd="0" destOrd="0" presId="urn:microsoft.com/office/officeart/2008/layout/HorizontalMultiLevelHierarchy"/>
    <dgm:cxn modelId="{8E3E5D44-8A71-492D-A1E2-81C385C19F59}" type="presOf" srcId="{2227D172-36B0-4FCC-8813-4A1C1309BBD1}" destId="{5D83F4EB-092B-4F7F-B3FC-3AFB6EE6D8D6}" srcOrd="0" destOrd="0" presId="urn:microsoft.com/office/officeart/2008/layout/HorizontalMultiLevelHierarchy"/>
    <dgm:cxn modelId="{E8F39544-094E-44C1-8A4E-245DD89E1CCC}" type="presOf" srcId="{8D6D7E1E-079C-4D2D-AD1F-8CF0A78F72E7}" destId="{61EFAF46-21DF-43B2-8D5D-8D003D6A9531}" srcOrd="0" destOrd="0" presId="urn:microsoft.com/office/officeart/2008/layout/HorizontalMultiLevelHierarchy"/>
    <dgm:cxn modelId="{550C2F67-5746-42C7-961A-C33B6C4D1839}" type="presOf" srcId="{65AA2859-28CB-458C-A042-B866A0C257F0}" destId="{71877111-0546-4D97-9D4B-5779E2796267}" srcOrd="0" destOrd="0" presId="urn:microsoft.com/office/officeart/2008/layout/HorizontalMultiLevelHierarchy"/>
    <dgm:cxn modelId="{5700A347-0E21-4E7A-A553-410BFD4C14D6}" type="presOf" srcId="{C5C7B6D9-6C6E-4278-8EFA-F97A5B5FB69C}" destId="{7D8EC410-AB03-4349-A2DC-33515FC461F6}" srcOrd="1" destOrd="0" presId="urn:microsoft.com/office/officeart/2008/layout/HorizontalMultiLevelHierarchy"/>
    <dgm:cxn modelId="{E9CBB549-A4D6-4097-96B2-D64D31653F87}" srcId="{65AA2859-28CB-458C-A042-B866A0C257F0}" destId="{64275AA8-16E2-49CE-B998-F39676F0201C}" srcOrd="0" destOrd="0" parTransId="{FAB34FD5-B9A0-4418-A1EC-487089829CB7}" sibTransId="{9754BBE0-FC3B-4F9A-840F-2ED3423DA3AD}"/>
    <dgm:cxn modelId="{E6DC064A-0872-484C-8220-80DF91C30D43}" srcId="{EA2A5305-6877-42F6-BD95-C2C71F1F6DB9}" destId="{CABEC06E-A85D-485D-97C5-741242505C3F}" srcOrd="0" destOrd="0" parTransId="{C5C7B6D9-6C6E-4278-8EFA-F97A5B5FB69C}" sibTransId="{551051EB-FE70-4985-9BAE-B8187DFBAB4A}"/>
    <dgm:cxn modelId="{14C37172-A891-4122-9AF8-708762A0C3F4}" type="presOf" srcId="{63DD6C3D-69BC-43EC-9736-3D0A06BF7D80}" destId="{CC31F064-9067-4E64-9D8B-E638B633733C}" srcOrd="0" destOrd="0" presId="urn:microsoft.com/office/officeart/2008/layout/HorizontalMultiLevelHierarchy"/>
    <dgm:cxn modelId="{95695A75-8895-48CB-9A51-2322F12316A4}" type="presOf" srcId="{0F520509-88E7-4CB1-B332-2057D4697105}" destId="{2E0BBD60-F004-404D-86A8-7907E1A9F7D4}" srcOrd="1" destOrd="0" presId="urn:microsoft.com/office/officeart/2008/layout/HorizontalMultiLevelHierarchy"/>
    <dgm:cxn modelId="{935DC75A-2409-4185-BE91-9B524B4A0E5E}" type="presOf" srcId="{64275AA8-16E2-49CE-B998-F39676F0201C}" destId="{7364C1B4-1886-400A-86F9-D42150672E6A}" srcOrd="0" destOrd="0" presId="urn:microsoft.com/office/officeart/2008/layout/HorizontalMultiLevelHierarchy"/>
    <dgm:cxn modelId="{6CCE3681-A79B-4AED-8871-E9EDEB89B415}" type="presOf" srcId="{6B3A9998-4563-47B0-8256-2DCC2EF7FFB9}" destId="{9D1DA357-0B21-41A3-AC46-C7F7C3351E13}" srcOrd="1" destOrd="0" presId="urn:microsoft.com/office/officeart/2008/layout/HorizontalMultiLevelHierarchy"/>
    <dgm:cxn modelId="{1CAD9181-24A4-4418-9ECA-9BFA383EED1C}" type="presOf" srcId="{7813FF18-6560-4310-B395-9803CADCF06F}" destId="{F81A521E-8BD8-4B27-99B8-0B3E1AD6D201}" srcOrd="1" destOrd="0" presId="urn:microsoft.com/office/officeart/2008/layout/HorizontalMultiLevelHierarchy"/>
    <dgm:cxn modelId="{0FB38587-04B6-4395-8FC6-7249527A67F3}" type="presOf" srcId="{EA2A5305-6877-42F6-BD95-C2C71F1F6DB9}" destId="{13C5DCD1-7395-4FD2-BF0C-75F17A9BF778}" srcOrd="0" destOrd="0" presId="urn:microsoft.com/office/officeart/2008/layout/HorizontalMultiLevelHierarchy"/>
    <dgm:cxn modelId="{C170E48A-21DE-43FB-8B37-5709CD7D6AD0}" type="presOf" srcId="{2A736F78-9ED8-487A-A32C-CCED99CB7CE1}" destId="{E1D56976-8228-4DC1-8B3D-859BE0506F57}" srcOrd="0" destOrd="0" presId="urn:microsoft.com/office/officeart/2008/layout/HorizontalMultiLevelHierarchy"/>
    <dgm:cxn modelId="{1CB92891-5D5F-48B1-AA64-DDE5E9246FC1}" srcId="{EA2A5305-6877-42F6-BD95-C2C71F1F6DB9}" destId="{861976CC-593F-44F4-9BB4-4B9573E41AC3}" srcOrd="1" destOrd="0" parTransId="{2A736F78-9ED8-487A-A32C-CCED99CB7CE1}" sibTransId="{4D13D0F0-1D24-4412-9824-5D8ECC61E900}"/>
    <dgm:cxn modelId="{7D119998-7436-475C-8715-88BC6BC2EF69}" type="presOf" srcId="{BDE3F381-7C3A-4798-9919-585F32C6A459}" destId="{A5FBBC93-E875-4A02-AABE-2C9C86D0F177}" srcOrd="0" destOrd="0" presId="urn:microsoft.com/office/officeart/2008/layout/HorizontalMultiLevelHierarchy"/>
    <dgm:cxn modelId="{8BCEDF99-4463-470A-AD7D-5A6EEB2E6BF9}" type="presOf" srcId="{7CD1F76D-F835-4DD0-99D5-0D22105B2137}" destId="{BE5DF6B2-459D-434D-ACAF-06EACF9802F3}" srcOrd="0" destOrd="0" presId="urn:microsoft.com/office/officeart/2008/layout/HorizontalMultiLevelHierarchy"/>
    <dgm:cxn modelId="{E750C49A-99DB-4C5C-B35A-A13051C48DC0}" srcId="{2227D172-36B0-4FCC-8813-4A1C1309BBD1}" destId="{EB9D555F-BF08-4F6B-BF5A-8F064112F982}" srcOrd="0" destOrd="0" parTransId="{7CD1F76D-F835-4DD0-99D5-0D22105B2137}" sibTransId="{4238D35D-8FA9-4A5F-A6D2-3E1FD5115506}"/>
    <dgm:cxn modelId="{647B849F-62A6-4131-9D6D-891136D67B35}" type="presOf" srcId="{2B87BAC1-10E2-4451-B8D2-28DF5C6D9847}" destId="{CA37E878-8420-44E9-9B26-79AAF29FEA1B}" srcOrd="0" destOrd="0" presId="urn:microsoft.com/office/officeart/2008/layout/HorizontalMultiLevelHierarchy"/>
    <dgm:cxn modelId="{7EAC20A9-B6D8-46A8-B41A-D0D2B5D1FCE2}" type="presOf" srcId="{CA59666D-4267-4A7C-8A5C-278C5F8991AB}" destId="{CE255830-B00D-4366-96D4-968F8AAAC023}" srcOrd="1" destOrd="0" presId="urn:microsoft.com/office/officeart/2008/layout/HorizontalMultiLevelHierarchy"/>
    <dgm:cxn modelId="{38E941B3-63B3-4308-BAB6-DE903ADD0216}" srcId="{458B86C5-ECF0-4876-9EB4-0D42C1CC3D83}" destId="{E00BED52-C28F-44F0-BCA3-12F38D337CBC}" srcOrd="2" destOrd="0" parTransId="{2B87BAC1-10E2-4451-B8D2-28DF5C6D9847}" sibTransId="{804AE054-7A27-4DEC-A00A-74E21C443612}"/>
    <dgm:cxn modelId="{154BB0B6-6C46-4DDD-842D-69D665C4355F}" type="presOf" srcId="{BDE3F381-7C3A-4798-9919-585F32C6A459}" destId="{9CAC2953-C559-4D19-886F-EEDE66924F24}" srcOrd="1" destOrd="0" presId="urn:microsoft.com/office/officeart/2008/layout/HorizontalMultiLevelHierarchy"/>
    <dgm:cxn modelId="{D75055BB-4F06-4E8D-BF41-5676C7106846}" srcId="{64A8FF9E-739B-42B7-9DDC-A7780C7176B1}" destId="{458B86C5-ECF0-4876-9EB4-0D42C1CC3D83}" srcOrd="0" destOrd="0" parTransId="{0ADF468D-E875-4396-B892-2FAFB832D029}" sibTransId="{909A7DC7-10C6-46BC-8C8E-4CCFA836D8E1}"/>
    <dgm:cxn modelId="{DE83F6BF-2F88-4B5A-9F1C-8C30A91542B0}" type="presOf" srcId="{4E54D0C4-D455-48A8-B41D-C03D32F701E6}" destId="{08D1DED6-9E3E-4D20-890B-7C9A67D0D66B}" srcOrd="0" destOrd="0" presId="urn:microsoft.com/office/officeart/2008/layout/HorizontalMultiLevelHierarchy"/>
    <dgm:cxn modelId="{DCF77EC4-7450-4564-900A-AA75FF75730E}" type="presOf" srcId="{8D6D7E1E-079C-4D2D-AD1F-8CF0A78F72E7}" destId="{8534D8CC-EE5C-4512-A660-419209BAE68C}" srcOrd="1" destOrd="0" presId="urn:microsoft.com/office/officeart/2008/layout/HorizontalMultiLevelHierarchy"/>
    <dgm:cxn modelId="{51B524C5-A3C4-4114-B0A6-48B4E2067F9C}" type="presOf" srcId="{BDFFB716-B80D-4EB4-95F4-5F860EAB9493}" destId="{AEC1ED89-CF53-4E78-9067-3417DE7E00EC}" srcOrd="0" destOrd="0" presId="urn:microsoft.com/office/officeart/2008/layout/HorizontalMultiLevelHierarchy"/>
    <dgm:cxn modelId="{6D8EAFC6-6BFB-4922-99A8-7A8EC93763F5}" type="presOf" srcId="{CABEC06E-A85D-485D-97C5-741242505C3F}" destId="{DF0E3F46-3FE4-4CB1-8217-F478A3B31F2C}" srcOrd="0" destOrd="0" presId="urn:microsoft.com/office/officeart/2008/layout/HorizontalMultiLevelHierarchy"/>
    <dgm:cxn modelId="{A6E275C9-F63D-498C-98EF-C0DD68EB62EE}" srcId="{64A8FF9E-739B-42B7-9DDC-A7780C7176B1}" destId="{65AA2859-28CB-458C-A042-B866A0C257F0}" srcOrd="2" destOrd="0" parTransId="{BDFFB716-B80D-4EB4-95F4-5F860EAB9493}" sibTransId="{04EF02BE-A8AB-4764-AFCC-87564A244A9A}"/>
    <dgm:cxn modelId="{107DD6CE-D872-4917-9056-2215DDBDF3D6}" type="presOf" srcId="{64A8FF9E-739B-42B7-9DDC-A7780C7176B1}" destId="{B938B68E-09C7-4A06-ACAD-3ABACBAF0087}" srcOrd="0" destOrd="0" presId="urn:microsoft.com/office/officeart/2008/layout/HorizontalMultiLevelHierarchy"/>
    <dgm:cxn modelId="{86229BD2-54D5-4C5F-91B8-284C40362BDA}" type="presOf" srcId="{B1E3F60C-7744-4845-8E08-6B1D4CCF0FA7}" destId="{BE31B82D-5FFF-47CC-BB9D-1031FB7316BD}" srcOrd="0" destOrd="0" presId="urn:microsoft.com/office/officeart/2008/layout/HorizontalMultiLevelHierarchy"/>
    <dgm:cxn modelId="{39477DD3-EA65-4132-91E5-C6D24491BA96}" type="presOf" srcId="{CA59666D-4267-4A7C-8A5C-278C5F8991AB}" destId="{A4FFFD0E-DC33-4D8E-86EC-958709650D6A}" srcOrd="0" destOrd="0" presId="urn:microsoft.com/office/officeart/2008/layout/HorizontalMultiLevelHierarchy"/>
    <dgm:cxn modelId="{525225D5-0E74-4223-BA2D-186EB3656A03}" type="presOf" srcId="{2A736F78-9ED8-487A-A32C-CCED99CB7CE1}" destId="{E909B80C-D0B5-4A2A-B6A6-0D11DE641654}" srcOrd="1" destOrd="0" presId="urn:microsoft.com/office/officeart/2008/layout/HorizontalMultiLevelHierarchy"/>
    <dgm:cxn modelId="{44D2DBD9-FF66-45D2-B5D0-198179C86139}" type="presOf" srcId="{458B86C5-ECF0-4876-9EB4-0D42C1CC3D83}" destId="{E1F60266-AE93-4D4A-AD86-2379E12BB2B6}" srcOrd="0" destOrd="0" presId="urn:microsoft.com/office/officeart/2008/layout/HorizontalMultiLevelHierarchy"/>
    <dgm:cxn modelId="{D02DF9DD-41EF-40BD-AD7C-107815331010}" srcId="{E00BED52-C28F-44F0-BCA3-12F38D337CBC}" destId="{B1E3F60C-7744-4845-8E08-6B1D4CCF0FA7}" srcOrd="0" destOrd="0" parTransId="{CA59666D-4267-4A7C-8A5C-278C5F8991AB}" sibTransId="{2067B8FD-C51A-4831-BB60-B9AB923F0C19}"/>
    <dgm:cxn modelId="{0C8ACFDF-0E93-4306-9141-F215E6D90317}" type="presOf" srcId="{2B87BAC1-10E2-4451-B8D2-28DF5C6D9847}" destId="{A0DFAD8F-9AFC-4675-AF7E-8AE724A3E4C6}" srcOrd="1" destOrd="0" presId="urn:microsoft.com/office/officeart/2008/layout/HorizontalMultiLevelHierarchy"/>
    <dgm:cxn modelId="{DD91FFE7-D0DA-4E0C-9112-5F9F78525310}" srcId="{964874DB-40E1-442B-8ACB-067E36728E11}" destId="{64A8FF9E-739B-42B7-9DDC-A7780C7176B1}" srcOrd="0" destOrd="0" parTransId="{67638A8C-6ED0-454A-AA2F-ED70384BDE58}" sibTransId="{8CE2EF5A-C2A7-4D48-A6DB-4BFA41B2528C}"/>
    <dgm:cxn modelId="{2836C9E9-B4B1-4E18-93C6-3C9FF23C9217}" srcId="{458B86C5-ECF0-4876-9EB4-0D42C1CC3D83}" destId="{EA2A5305-6877-42F6-BD95-C2C71F1F6DB9}" srcOrd="0" destOrd="0" parTransId="{0F520509-88E7-4CB1-B332-2057D4697105}" sibTransId="{6E1301FC-AF05-4871-896B-EFE6857C2448}"/>
    <dgm:cxn modelId="{CEFA66EA-27E7-4AAE-A163-F0C7C15D40F0}" type="presOf" srcId="{964874DB-40E1-442B-8ACB-067E36728E11}" destId="{A0725049-3C72-4C9C-BE47-14DC2ED58653}" srcOrd="0" destOrd="0" presId="urn:microsoft.com/office/officeart/2008/layout/HorizontalMultiLevelHierarchy"/>
    <dgm:cxn modelId="{AD0F55EC-D5FA-4EDF-8ABD-DB1185946A1D}" type="presOf" srcId="{0F520509-88E7-4CB1-B332-2057D4697105}" destId="{E912CCED-B0E6-48AE-9436-655075666B68}" srcOrd="0" destOrd="0" presId="urn:microsoft.com/office/officeart/2008/layout/HorizontalMultiLevelHierarchy"/>
    <dgm:cxn modelId="{E94FD0FB-9612-4829-AEDB-E6522E2CD431}" type="presOf" srcId="{FFBF63CA-9652-47C0-B170-800A22AE422C}" destId="{B920C814-6814-4B5C-A50F-5006E72F1920}" srcOrd="1" destOrd="0" presId="urn:microsoft.com/office/officeart/2008/layout/HorizontalMultiLevelHierarchy"/>
    <dgm:cxn modelId="{9AEDE7FB-5011-4062-84B7-49976836988E}" type="presOf" srcId="{C5C7B6D9-6C6E-4278-8EFA-F97A5B5FB69C}" destId="{34819956-BB87-475B-B1CF-04C65AD36349}" srcOrd="0" destOrd="0" presId="urn:microsoft.com/office/officeart/2008/layout/HorizontalMultiLevelHierarchy"/>
    <dgm:cxn modelId="{C6926EFD-82E0-418F-8C1E-158A1634D9BD}" type="presOf" srcId="{FFBF63CA-9652-47C0-B170-800A22AE422C}" destId="{A7F862E9-77BB-4705-837D-21B5D65BC4CC}" srcOrd="0" destOrd="0" presId="urn:microsoft.com/office/officeart/2008/layout/HorizontalMultiLevelHierarchy"/>
    <dgm:cxn modelId="{BC28AAFD-0A2C-4D57-88CB-E6928522A4C6}" srcId="{E00BED52-C28F-44F0-BCA3-12F38D337CBC}" destId="{4E54D0C4-D455-48A8-B41D-C03D32F701E6}" srcOrd="1" destOrd="0" parTransId="{FFBF63CA-9652-47C0-B170-800A22AE422C}" sibTransId="{86D31CE6-9C70-4D19-92B8-F31B7917F3C3}"/>
    <dgm:cxn modelId="{76FF1C8E-2E59-4E2C-A378-D9A7DF35E99C}" type="presParOf" srcId="{A0725049-3C72-4C9C-BE47-14DC2ED58653}" destId="{825F6D51-54F9-452B-9575-0DF38F83B9E7}" srcOrd="0" destOrd="0" presId="urn:microsoft.com/office/officeart/2008/layout/HorizontalMultiLevelHierarchy"/>
    <dgm:cxn modelId="{A84370C5-87CE-4169-BCA6-10B80271CA2F}" type="presParOf" srcId="{825F6D51-54F9-452B-9575-0DF38F83B9E7}" destId="{B938B68E-09C7-4A06-ACAD-3ABACBAF0087}" srcOrd="0" destOrd="0" presId="urn:microsoft.com/office/officeart/2008/layout/HorizontalMultiLevelHierarchy"/>
    <dgm:cxn modelId="{C29D66BC-BCEA-4E69-9EEE-CC4C0B702D83}" type="presParOf" srcId="{825F6D51-54F9-452B-9575-0DF38F83B9E7}" destId="{D83F3236-F48D-425E-B96D-03D80A3EA125}" srcOrd="1" destOrd="0" presId="urn:microsoft.com/office/officeart/2008/layout/HorizontalMultiLevelHierarchy"/>
    <dgm:cxn modelId="{44D0EC2F-894D-4ABD-AB7F-F6451D875F5B}" type="presParOf" srcId="{D83F3236-F48D-425E-B96D-03D80A3EA125}" destId="{0970B73E-D874-432C-A057-A655B7874D3A}" srcOrd="0" destOrd="0" presId="urn:microsoft.com/office/officeart/2008/layout/HorizontalMultiLevelHierarchy"/>
    <dgm:cxn modelId="{52E64650-8ADE-435E-A5C1-BA59079A1F74}" type="presParOf" srcId="{0970B73E-D874-432C-A057-A655B7874D3A}" destId="{1C38B4E2-9465-4356-907C-5FF8D15EA162}" srcOrd="0" destOrd="0" presId="urn:microsoft.com/office/officeart/2008/layout/HorizontalMultiLevelHierarchy"/>
    <dgm:cxn modelId="{2DC3C851-059D-4E81-AA5B-8BBC06D61779}" type="presParOf" srcId="{D83F3236-F48D-425E-B96D-03D80A3EA125}" destId="{FE03C179-14BD-46AE-82CF-9348ECA0E64E}" srcOrd="1" destOrd="0" presId="urn:microsoft.com/office/officeart/2008/layout/HorizontalMultiLevelHierarchy"/>
    <dgm:cxn modelId="{C06C4C70-9265-499E-9492-32CDFF7FDF36}" type="presParOf" srcId="{FE03C179-14BD-46AE-82CF-9348ECA0E64E}" destId="{E1F60266-AE93-4D4A-AD86-2379E12BB2B6}" srcOrd="0" destOrd="0" presId="urn:microsoft.com/office/officeart/2008/layout/HorizontalMultiLevelHierarchy"/>
    <dgm:cxn modelId="{52C4F2CE-5626-45E4-BC16-3DA3511064AD}" type="presParOf" srcId="{FE03C179-14BD-46AE-82CF-9348ECA0E64E}" destId="{E02D9ABE-3C91-408A-9840-81451920D117}" srcOrd="1" destOrd="0" presId="urn:microsoft.com/office/officeart/2008/layout/HorizontalMultiLevelHierarchy"/>
    <dgm:cxn modelId="{B190D38C-0363-4A42-8942-49623F61AD96}" type="presParOf" srcId="{E02D9ABE-3C91-408A-9840-81451920D117}" destId="{E912CCED-B0E6-48AE-9436-655075666B68}" srcOrd="0" destOrd="0" presId="urn:microsoft.com/office/officeart/2008/layout/HorizontalMultiLevelHierarchy"/>
    <dgm:cxn modelId="{8F12A4CD-097F-420B-9B07-36DCFDA86F91}" type="presParOf" srcId="{E912CCED-B0E6-48AE-9436-655075666B68}" destId="{2E0BBD60-F004-404D-86A8-7907E1A9F7D4}" srcOrd="0" destOrd="0" presId="urn:microsoft.com/office/officeart/2008/layout/HorizontalMultiLevelHierarchy"/>
    <dgm:cxn modelId="{2D1E8E75-9C24-412D-8B85-EFE803C0E38E}" type="presParOf" srcId="{E02D9ABE-3C91-408A-9840-81451920D117}" destId="{D3E401DF-D8FF-4127-B504-170281122250}" srcOrd="1" destOrd="0" presId="urn:microsoft.com/office/officeart/2008/layout/HorizontalMultiLevelHierarchy"/>
    <dgm:cxn modelId="{CE4545DA-DA6F-46AF-B30A-1AE511EFF893}" type="presParOf" srcId="{D3E401DF-D8FF-4127-B504-170281122250}" destId="{13C5DCD1-7395-4FD2-BF0C-75F17A9BF778}" srcOrd="0" destOrd="0" presId="urn:microsoft.com/office/officeart/2008/layout/HorizontalMultiLevelHierarchy"/>
    <dgm:cxn modelId="{9769C70C-B144-48EC-8EDB-315EB96F50E9}" type="presParOf" srcId="{D3E401DF-D8FF-4127-B504-170281122250}" destId="{AF6AA5B7-4852-42FC-A39C-1A46A9342D41}" srcOrd="1" destOrd="0" presId="urn:microsoft.com/office/officeart/2008/layout/HorizontalMultiLevelHierarchy"/>
    <dgm:cxn modelId="{235AA811-4EE7-4743-A5FB-24908BB6552A}" type="presParOf" srcId="{AF6AA5B7-4852-42FC-A39C-1A46A9342D41}" destId="{34819956-BB87-475B-B1CF-04C65AD36349}" srcOrd="0" destOrd="0" presId="urn:microsoft.com/office/officeart/2008/layout/HorizontalMultiLevelHierarchy"/>
    <dgm:cxn modelId="{EEBA872F-1590-4495-8FC5-3B797CAB6998}" type="presParOf" srcId="{34819956-BB87-475B-B1CF-04C65AD36349}" destId="{7D8EC410-AB03-4349-A2DC-33515FC461F6}" srcOrd="0" destOrd="0" presId="urn:microsoft.com/office/officeart/2008/layout/HorizontalMultiLevelHierarchy"/>
    <dgm:cxn modelId="{FAEF2A7C-9ED2-49A8-8608-EBC5980C27D4}" type="presParOf" srcId="{AF6AA5B7-4852-42FC-A39C-1A46A9342D41}" destId="{4ABC8A20-2261-4C2E-8B8D-C8618C28BCEF}" srcOrd="1" destOrd="0" presId="urn:microsoft.com/office/officeart/2008/layout/HorizontalMultiLevelHierarchy"/>
    <dgm:cxn modelId="{8287629C-1553-45B3-8CC7-7C668C638A6C}" type="presParOf" srcId="{4ABC8A20-2261-4C2E-8B8D-C8618C28BCEF}" destId="{DF0E3F46-3FE4-4CB1-8217-F478A3B31F2C}" srcOrd="0" destOrd="0" presId="urn:microsoft.com/office/officeart/2008/layout/HorizontalMultiLevelHierarchy"/>
    <dgm:cxn modelId="{EE770280-A4EC-407F-874C-8839CCABFF9B}" type="presParOf" srcId="{4ABC8A20-2261-4C2E-8B8D-C8618C28BCEF}" destId="{271582BA-09D3-443C-AE30-E434E0839E06}" srcOrd="1" destOrd="0" presId="urn:microsoft.com/office/officeart/2008/layout/HorizontalMultiLevelHierarchy"/>
    <dgm:cxn modelId="{20DCE523-ABC5-4A98-A355-7CBEB9334902}" type="presParOf" srcId="{AF6AA5B7-4852-42FC-A39C-1A46A9342D41}" destId="{E1D56976-8228-4DC1-8B3D-859BE0506F57}" srcOrd="2" destOrd="0" presId="urn:microsoft.com/office/officeart/2008/layout/HorizontalMultiLevelHierarchy"/>
    <dgm:cxn modelId="{0370738B-4F55-4D33-AD67-ED8315C89FEE}" type="presParOf" srcId="{E1D56976-8228-4DC1-8B3D-859BE0506F57}" destId="{E909B80C-D0B5-4A2A-B6A6-0D11DE641654}" srcOrd="0" destOrd="0" presId="urn:microsoft.com/office/officeart/2008/layout/HorizontalMultiLevelHierarchy"/>
    <dgm:cxn modelId="{67D89388-47EF-4C18-B39D-F940F924B3EC}" type="presParOf" srcId="{AF6AA5B7-4852-42FC-A39C-1A46A9342D41}" destId="{A68237CC-FE6C-4220-94F9-8B4D9669D7D0}" srcOrd="3" destOrd="0" presId="urn:microsoft.com/office/officeart/2008/layout/HorizontalMultiLevelHierarchy"/>
    <dgm:cxn modelId="{64B44725-1EAB-43CA-ABDB-8D03E9922227}" type="presParOf" srcId="{A68237CC-FE6C-4220-94F9-8B4D9669D7D0}" destId="{5E256391-A70D-453F-9B6B-67A1785287D8}" srcOrd="0" destOrd="0" presId="urn:microsoft.com/office/officeart/2008/layout/HorizontalMultiLevelHierarchy"/>
    <dgm:cxn modelId="{E6817BCA-42C3-46A0-A77A-2BF5FCC9FCC1}" type="presParOf" srcId="{A68237CC-FE6C-4220-94F9-8B4D9669D7D0}" destId="{85C2E1F0-DE41-4C4E-AF9F-5C2ECC017738}" srcOrd="1" destOrd="0" presId="urn:microsoft.com/office/officeart/2008/layout/HorizontalMultiLevelHierarchy"/>
    <dgm:cxn modelId="{61BFEB21-D0E2-49E5-AF04-CA758448207A}" type="presParOf" srcId="{E02D9ABE-3C91-408A-9840-81451920D117}" destId="{A5FBBC93-E875-4A02-AABE-2C9C86D0F177}" srcOrd="2" destOrd="0" presId="urn:microsoft.com/office/officeart/2008/layout/HorizontalMultiLevelHierarchy"/>
    <dgm:cxn modelId="{D3F91AE8-4ECD-4712-986D-6D7D39244199}" type="presParOf" srcId="{A5FBBC93-E875-4A02-AABE-2C9C86D0F177}" destId="{9CAC2953-C559-4D19-886F-EEDE66924F24}" srcOrd="0" destOrd="0" presId="urn:microsoft.com/office/officeart/2008/layout/HorizontalMultiLevelHierarchy"/>
    <dgm:cxn modelId="{D40E0D54-FE08-4B70-A83C-6AE7B1616778}" type="presParOf" srcId="{E02D9ABE-3C91-408A-9840-81451920D117}" destId="{5BCEC4F8-8F68-4D93-A437-E9EE13948770}" srcOrd="3" destOrd="0" presId="urn:microsoft.com/office/officeart/2008/layout/HorizontalMultiLevelHierarchy"/>
    <dgm:cxn modelId="{B4EB2F71-9BA6-45AA-84B4-428A3C3FF69C}" type="presParOf" srcId="{5BCEC4F8-8F68-4D93-A437-E9EE13948770}" destId="{5D83F4EB-092B-4F7F-B3FC-3AFB6EE6D8D6}" srcOrd="0" destOrd="0" presId="urn:microsoft.com/office/officeart/2008/layout/HorizontalMultiLevelHierarchy"/>
    <dgm:cxn modelId="{75EEE43F-BBD8-4AE8-8D37-D5FFD143F6C4}" type="presParOf" srcId="{5BCEC4F8-8F68-4D93-A437-E9EE13948770}" destId="{B70C66C5-BB5E-481E-98F9-6653FC0E7346}" srcOrd="1" destOrd="0" presId="urn:microsoft.com/office/officeart/2008/layout/HorizontalMultiLevelHierarchy"/>
    <dgm:cxn modelId="{C40D8858-D7D8-4EE8-AC72-455CD878570C}" type="presParOf" srcId="{B70C66C5-BB5E-481E-98F9-6653FC0E7346}" destId="{BE5DF6B2-459D-434D-ACAF-06EACF9802F3}" srcOrd="0" destOrd="0" presId="urn:microsoft.com/office/officeart/2008/layout/HorizontalMultiLevelHierarchy"/>
    <dgm:cxn modelId="{2E451606-C4F3-4C29-8199-556F775BB0F5}" type="presParOf" srcId="{BE5DF6B2-459D-434D-ACAF-06EACF9802F3}" destId="{808136B2-53D4-490E-BC9B-12FC4784150A}" srcOrd="0" destOrd="0" presId="urn:microsoft.com/office/officeart/2008/layout/HorizontalMultiLevelHierarchy"/>
    <dgm:cxn modelId="{108801D6-7FDE-47FF-92D3-E746CD6A74AD}" type="presParOf" srcId="{B70C66C5-BB5E-481E-98F9-6653FC0E7346}" destId="{001049D0-1331-4A3D-89F2-6D6FB55C3649}" srcOrd="1" destOrd="0" presId="urn:microsoft.com/office/officeart/2008/layout/HorizontalMultiLevelHierarchy"/>
    <dgm:cxn modelId="{A13391D3-16D5-4C22-A248-217FC22AEF11}" type="presParOf" srcId="{001049D0-1331-4A3D-89F2-6D6FB55C3649}" destId="{CC44E81B-3444-4B4F-B407-399299E88B1D}" srcOrd="0" destOrd="0" presId="urn:microsoft.com/office/officeart/2008/layout/HorizontalMultiLevelHierarchy"/>
    <dgm:cxn modelId="{81C4520A-17D3-4E91-950A-DF4D9A9902A5}" type="presParOf" srcId="{001049D0-1331-4A3D-89F2-6D6FB55C3649}" destId="{6D43CE97-9FDB-44F0-BFED-7CA4B2A34063}" srcOrd="1" destOrd="0" presId="urn:microsoft.com/office/officeart/2008/layout/HorizontalMultiLevelHierarchy"/>
    <dgm:cxn modelId="{58784F3B-4361-45E4-AA07-2B99125A7FB6}" type="presParOf" srcId="{E02D9ABE-3C91-408A-9840-81451920D117}" destId="{CA37E878-8420-44E9-9B26-79AAF29FEA1B}" srcOrd="4" destOrd="0" presId="urn:microsoft.com/office/officeart/2008/layout/HorizontalMultiLevelHierarchy"/>
    <dgm:cxn modelId="{4944DB5B-B60D-47B7-83C0-6519F0CBA89C}" type="presParOf" srcId="{CA37E878-8420-44E9-9B26-79AAF29FEA1B}" destId="{A0DFAD8F-9AFC-4675-AF7E-8AE724A3E4C6}" srcOrd="0" destOrd="0" presId="urn:microsoft.com/office/officeart/2008/layout/HorizontalMultiLevelHierarchy"/>
    <dgm:cxn modelId="{0B6BE267-A6CA-4344-9F97-EEC15BCD41BF}" type="presParOf" srcId="{E02D9ABE-3C91-408A-9840-81451920D117}" destId="{3AC1F258-2A5D-4106-ACA2-7ACF822A7E11}" srcOrd="5" destOrd="0" presId="urn:microsoft.com/office/officeart/2008/layout/HorizontalMultiLevelHierarchy"/>
    <dgm:cxn modelId="{C542E924-19ED-4FD0-8415-C08BCB9FAEDE}" type="presParOf" srcId="{3AC1F258-2A5D-4106-ACA2-7ACF822A7E11}" destId="{47199962-0FFC-4850-BF1B-1EED72D4CE0D}" srcOrd="0" destOrd="0" presId="urn:microsoft.com/office/officeart/2008/layout/HorizontalMultiLevelHierarchy"/>
    <dgm:cxn modelId="{2A5AE373-A57B-4AEC-B325-B34346095C92}" type="presParOf" srcId="{3AC1F258-2A5D-4106-ACA2-7ACF822A7E11}" destId="{9B15ACB1-75A8-4C91-97DA-90702811251A}" srcOrd="1" destOrd="0" presId="urn:microsoft.com/office/officeart/2008/layout/HorizontalMultiLevelHierarchy"/>
    <dgm:cxn modelId="{055535FC-0C5C-4F6F-AD63-B0CA01589397}" type="presParOf" srcId="{9B15ACB1-75A8-4C91-97DA-90702811251A}" destId="{A4FFFD0E-DC33-4D8E-86EC-958709650D6A}" srcOrd="0" destOrd="0" presId="urn:microsoft.com/office/officeart/2008/layout/HorizontalMultiLevelHierarchy"/>
    <dgm:cxn modelId="{6DB8E414-C332-4F17-A0D9-2E0A3D3C2636}" type="presParOf" srcId="{A4FFFD0E-DC33-4D8E-86EC-958709650D6A}" destId="{CE255830-B00D-4366-96D4-968F8AAAC023}" srcOrd="0" destOrd="0" presId="urn:microsoft.com/office/officeart/2008/layout/HorizontalMultiLevelHierarchy"/>
    <dgm:cxn modelId="{27684C5B-242D-418D-B8E9-136ABF0E4B2A}" type="presParOf" srcId="{9B15ACB1-75A8-4C91-97DA-90702811251A}" destId="{93A48164-9DCB-4B8F-AF68-97941B3985CB}" srcOrd="1" destOrd="0" presId="urn:microsoft.com/office/officeart/2008/layout/HorizontalMultiLevelHierarchy"/>
    <dgm:cxn modelId="{1B2CD2ED-12D4-4A4B-866C-0CA664476B42}" type="presParOf" srcId="{93A48164-9DCB-4B8F-AF68-97941B3985CB}" destId="{BE31B82D-5FFF-47CC-BB9D-1031FB7316BD}" srcOrd="0" destOrd="0" presId="urn:microsoft.com/office/officeart/2008/layout/HorizontalMultiLevelHierarchy"/>
    <dgm:cxn modelId="{6C1E6A8A-54E5-4194-AF3E-37FD6D6F47BB}" type="presParOf" srcId="{93A48164-9DCB-4B8F-AF68-97941B3985CB}" destId="{52287742-BFF5-419E-BD7D-77BEECBF5083}" srcOrd="1" destOrd="0" presId="urn:microsoft.com/office/officeart/2008/layout/HorizontalMultiLevelHierarchy"/>
    <dgm:cxn modelId="{55C29AF3-1D9E-42CA-89A7-DF5C15F5D9F3}" type="presParOf" srcId="{9B15ACB1-75A8-4C91-97DA-90702811251A}" destId="{A7F862E9-77BB-4705-837D-21B5D65BC4CC}" srcOrd="2" destOrd="0" presId="urn:microsoft.com/office/officeart/2008/layout/HorizontalMultiLevelHierarchy"/>
    <dgm:cxn modelId="{99A1632D-CD78-4FE8-9DDD-83B8A0886B0D}" type="presParOf" srcId="{A7F862E9-77BB-4705-837D-21B5D65BC4CC}" destId="{B920C814-6814-4B5C-A50F-5006E72F1920}" srcOrd="0" destOrd="0" presId="urn:microsoft.com/office/officeart/2008/layout/HorizontalMultiLevelHierarchy"/>
    <dgm:cxn modelId="{1F8D8D68-3400-4EDF-86D8-D5937A781268}" type="presParOf" srcId="{9B15ACB1-75A8-4C91-97DA-90702811251A}" destId="{F9964992-D351-426E-A5F1-C288227D9D2F}" srcOrd="3" destOrd="0" presId="urn:microsoft.com/office/officeart/2008/layout/HorizontalMultiLevelHierarchy"/>
    <dgm:cxn modelId="{97CCC8CB-0B80-4018-998E-DC41B279AB0E}" type="presParOf" srcId="{F9964992-D351-426E-A5F1-C288227D9D2F}" destId="{08D1DED6-9E3E-4D20-890B-7C9A67D0D66B}" srcOrd="0" destOrd="0" presId="urn:microsoft.com/office/officeart/2008/layout/HorizontalMultiLevelHierarchy"/>
    <dgm:cxn modelId="{9E6DCB07-BEC7-4EE1-88F3-937EBB8A1FFA}" type="presParOf" srcId="{F9964992-D351-426E-A5F1-C288227D9D2F}" destId="{E8294CDC-6EFB-45FC-9712-789D42FD4E11}" srcOrd="1" destOrd="0" presId="urn:microsoft.com/office/officeart/2008/layout/HorizontalMultiLevelHierarchy"/>
    <dgm:cxn modelId="{B0D05A40-D70D-406D-BC32-10C4A3DABCE1}" type="presParOf" srcId="{D83F3236-F48D-425E-B96D-03D80A3EA125}" destId="{9E92DEF7-09C6-426C-846B-6CDEC995CC6E}" srcOrd="2" destOrd="0" presId="urn:microsoft.com/office/officeart/2008/layout/HorizontalMultiLevelHierarchy"/>
    <dgm:cxn modelId="{D2926CD3-6E73-4740-A5DB-ABC705052098}" type="presParOf" srcId="{9E92DEF7-09C6-426C-846B-6CDEC995CC6E}" destId="{9D1DA357-0B21-41A3-AC46-C7F7C3351E13}" srcOrd="0" destOrd="0" presId="urn:microsoft.com/office/officeart/2008/layout/HorizontalMultiLevelHierarchy"/>
    <dgm:cxn modelId="{57BC4CEE-4FAC-4BCE-82F4-BB8D7B4BA178}" type="presParOf" srcId="{D83F3236-F48D-425E-B96D-03D80A3EA125}" destId="{BB709390-C8A9-48AA-957B-FB3E214FB7D8}" srcOrd="3" destOrd="0" presId="urn:microsoft.com/office/officeart/2008/layout/HorizontalMultiLevelHierarchy"/>
    <dgm:cxn modelId="{491A296A-E4E9-4100-8DAC-FC7E80A4E5F3}" type="presParOf" srcId="{BB709390-C8A9-48AA-957B-FB3E214FB7D8}" destId="{0F73C789-29A9-43F8-8A6D-DF0462D7E4B4}" srcOrd="0" destOrd="0" presId="urn:microsoft.com/office/officeart/2008/layout/HorizontalMultiLevelHierarchy"/>
    <dgm:cxn modelId="{71B16591-D5A3-45A7-BD1C-29A93FB69585}" type="presParOf" srcId="{BB709390-C8A9-48AA-957B-FB3E214FB7D8}" destId="{D43C8615-27E7-4050-AF5F-5A45826F85E0}" srcOrd="1" destOrd="0" presId="urn:microsoft.com/office/officeart/2008/layout/HorizontalMultiLevelHierarchy"/>
    <dgm:cxn modelId="{074DFFB9-AAAE-49F5-8E5F-1065534E92D4}" type="presParOf" srcId="{D43C8615-27E7-4050-AF5F-5A45826F85E0}" destId="{FEFFAD41-85E4-4F83-88AE-34DA8BAAD523}" srcOrd="0" destOrd="0" presId="urn:microsoft.com/office/officeart/2008/layout/HorizontalMultiLevelHierarchy"/>
    <dgm:cxn modelId="{A3D5563A-E7F8-4C5D-AFC6-FC396474E067}" type="presParOf" srcId="{FEFFAD41-85E4-4F83-88AE-34DA8BAAD523}" destId="{F81A521E-8BD8-4B27-99B8-0B3E1AD6D201}" srcOrd="0" destOrd="0" presId="urn:microsoft.com/office/officeart/2008/layout/HorizontalMultiLevelHierarchy"/>
    <dgm:cxn modelId="{3628383C-6330-4339-B1D8-E9B2D4B58D55}" type="presParOf" srcId="{D43C8615-27E7-4050-AF5F-5A45826F85E0}" destId="{53F91992-F6AA-4D56-BD7A-6AFAB52EB74B}" srcOrd="1" destOrd="0" presId="urn:microsoft.com/office/officeart/2008/layout/HorizontalMultiLevelHierarchy"/>
    <dgm:cxn modelId="{0EF1DBA5-6AF2-4D1F-9CB8-B724AB8B5EAE}" type="presParOf" srcId="{53F91992-F6AA-4D56-BD7A-6AFAB52EB74B}" destId="{EA7C7701-9A65-447F-97BF-D993C4D92855}" srcOrd="0" destOrd="0" presId="urn:microsoft.com/office/officeart/2008/layout/HorizontalMultiLevelHierarchy"/>
    <dgm:cxn modelId="{40C0DA21-B15A-4A7E-B5BA-D14D5FBA6286}" type="presParOf" srcId="{53F91992-F6AA-4D56-BD7A-6AFAB52EB74B}" destId="{483C8EFE-594B-4532-A6B4-81AE18C1BD3A}" srcOrd="1" destOrd="0" presId="urn:microsoft.com/office/officeart/2008/layout/HorizontalMultiLevelHierarchy"/>
    <dgm:cxn modelId="{D9A34660-5322-4A02-B583-5CB838F11E9D}" type="presParOf" srcId="{D43C8615-27E7-4050-AF5F-5A45826F85E0}" destId="{61EFAF46-21DF-43B2-8D5D-8D003D6A9531}" srcOrd="2" destOrd="0" presId="urn:microsoft.com/office/officeart/2008/layout/HorizontalMultiLevelHierarchy"/>
    <dgm:cxn modelId="{A30E71CE-FC85-48FA-A8F4-8F50CA972E12}" type="presParOf" srcId="{61EFAF46-21DF-43B2-8D5D-8D003D6A9531}" destId="{8534D8CC-EE5C-4512-A660-419209BAE68C}" srcOrd="0" destOrd="0" presId="urn:microsoft.com/office/officeart/2008/layout/HorizontalMultiLevelHierarchy"/>
    <dgm:cxn modelId="{C01550EA-F828-4A91-934E-54884E84CE14}" type="presParOf" srcId="{D43C8615-27E7-4050-AF5F-5A45826F85E0}" destId="{FA846B62-8DC4-45A7-A4B6-C2C0C801E8BA}" srcOrd="3" destOrd="0" presId="urn:microsoft.com/office/officeart/2008/layout/HorizontalMultiLevelHierarchy"/>
    <dgm:cxn modelId="{66193AC4-EBC4-49E0-8514-B28CFA8AEAC2}" type="presParOf" srcId="{FA846B62-8DC4-45A7-A4B6-C2C0C801E8BA}" destId="{CC31F064-9067-4E64-9D8B-E638B633733C}" srcOrd="0" destOrd="0" presId="urn:microsoft.com/office/officeart/2008/layout/HorizontalMultiLevelHierarchy"/>
    <dgm:cxn modelId="{173C449F-36FF-4BA7-8DA7-32503330AC18}" type="presParOf" srcId="{FA846B62-8DC4-45A7-A4B6-C2C0C801E8BA}" destId="{B193B1F0-A872-4660-B98B-4F8F2EF1329B}" srcOrd="1" destOrd="0" presId="urn:microsoft.com/office/officeart/2008/layout/HorizontalMultiLevelHierarchy"/>
    <dgm:cxn modelId="{0722FBA7-6844-44A3-A335-CEC09B7A9579}" type="presParOf" srcId="{D83F3236-F48D-425E-B96D-03D80A3EA125}" destId="{AEC1ED89-CF53-4E78-9067-3417DE7E00EC}" srcOrd="4" destOrd="0" presId="urn:microsoft.com/office/officeart/2008/layout/HorizontalMultiLevelHierarchy"/>
    <dgm:cxn modelId="{00BCB133-1C67-4634-A89A-74957B224890}" type="presParOf" srcId="{AEC1ED89-CF53-4E78-9067-3417DE7E00EC}" destId="{B46680AB-497A-4056-A2F5-6A6938A05C97}" srcOrd="0" destOrd="0" presId="urn:microsoft.com/office/officeart/2008/layout/HorizontalMultiLevelHierarchy"/>
    <dgm:cxn modelId="{B190380A-47C8-422B-B507-AC96BEE12313}" type="presParOf" srcId="{D83F3236-F48D-425E-B96D-03D80A3EA125}" destId="{92222622-0B30-461B-A728-23F07C61366A}" srcOrd="5" destOrd="0" presId="urn:microsoft.com/office/officeart/2008/layout/HorizontalMultiLevelHierarchy"/>
    <dgm:cxn modelId="{943BD2DA-3794-4C21-93AA-39794FC37C86}" type="presParOf" srcId="{92222622-0B30-461B-A728-23F07C61366A}" destId="{71877111-0546-4D97-9D4B-5779E2796267}" srcOrd="0" destOrd="0" presId="urn:microsoft.com/office/officeart/2008/layout/HorizontalMultiLevelHierarchy"/>
    <dgm:cxn modelId="{51DA856E-4BF6-4F7A-A0B6-F504EE1E0245}" type="presParOf" srcId="{92222622-0B30-461B-A728-23F07C61366A}" destId="{99B838E7-26F6-4FBE-9202-33D125B71E78}" srcOrd="1" destOrd="0" presId="urn:microsoft.com/office/officeart/2008/layout/HorizontalMultiLevelHierarchy"/>
    <dgm:cxn modelId="{C049BEEC-9786-48CA-A9F1-1A930C7462F1}" type="presParOf" srcId="{99B838E7-26F6-4FBE-9202-33D125B71E78}" destId="{D4376BCD-9143-41FB-A68E-9A25BD922D27}" srcOrd="0" destOrd="0" presId="urn:microsoft.com/office/officeart/2008/layout/HorizontalMultiLevelHierarchy"/>
    <dgm:cxn modelId="{55E7034C-4DCD-4831-9F90-D1EE9822756F}" type="presParOf" srcId="{D4376BCD-9143-41FB-A68E-9A25BD922D27}" destId="{67693A7C-C747-4D6C-8342-1E5CA6360270}" srcOrd="0" destOrd="0" presId="urn:microsoft.com/office/officeart/2008/layout/HorizontalMultiLevelHierarchy"/>
    <dgm:cxn modelId="{DCDA034C-285A-4538-A21F-5105D1735064}" type="presParOf" srcId="{99B838E7-26F6-4FBE-9202-33D125B71E78}" destId="{999986A2-2373-47CF-ADD0-92CD43AA15E0}" srcOrd="1" destOrd="0" presId="urn:microsoft.com/office/officeart/2008/layout/HorizontalMultiLevelHierarchy"/>
    <dgm:cxn modelId="{80195A53-B715-4A45-A9B4-8E0B5C0D571D}" type="presParOf" srcId="{999986A2-2373-47CF-ADD0-92CD43AA15E0}" destId="{7364C1B4-1886-400A-86F9-D42150672E6A}" srcOrd="0" destOrd="0" presId="urn:microsoft.com/office/officeart/2008/layout/HorizontalMultiLevelHierarchy"/>
    <dgm:cxn modelId="{3DA9818A-75B6-487C-B4B1-08CCC307CC53}" type="presParOf" srcId="{999986A2-2373-47CF-ADD0-92CD43AA15E0}" destId="{FD44D088-4F76-4677-8BE8-5F0B5A462131}" srcOrd="1" destOrd="0" presId="urn:microsoft.com/office/officeart/2008/layout/HorizontalMultiLevelHierarchy"/>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E5F2D6C-0CA3-4BB7-A4C9-1C8905D2DCD6}" type="doc">
      <dgm:prSet loTypeId="urn:microsoft.com/office/officeart/2005/8/layout/hierarchy4" loCatId="relationship" qsTypeId="urn:microsoft.com/office/officeart/2005/8/quickstyle/simple1" qsCatId="simple" csTypeId="urn:microsoft.com/office/officeart/2005/8/colors/accent1_1" csCatId="accent1" phldr="1"/>
      <dgm:spPr/>
      <dgm:t>
        <a:bodyPr/>
        <a:lstStyle/>
        <a:p>
          <a:endParaRPr lang="es-CR"/>
        </a:p>
      </dgm:t>
    </dgm:pt>
    <dgm:pt modelId="{EA010D87-CCE6-41EF-90BD-4866F5412F11}">
      <dgm:prSet phldrT="[Texto]">
        <dgm:style>
          <a:lnRef idx="2">
            <a:schemeClr val="accent2"/>
          </a:lnRef>
          <a:fillRef idx="1">
            <a:schemeClr val="lt1"/>
          </a:fillRef>
          <a:effectRef idx="0">
            <a:schemeClr val="accent2"/>
          </a:effectRef>
          <a:fontRef idx="minor">
            <a:schemeClr val="dk1"/>
          </a:fontRef>
        </dgm:style>
      </dgm:prSet>
      <dgm:spPr/>
      <dgm:t>
        <a:bodyPr/>
        <a:lstStyle/>
        <a:p>
          <a:r>
            <a:rPr lang="es-CR" dirty="0"/>
            <a:t>Descriptivos o de recuperación</a:t>
          </a:r>
        </a:p>
      </dgm:t>
    </dgm:pt>
    <dgm:pt modelId="{5820C8B9-AE8E-4144-AE0A-C1BDE42E89FC}" type="parTrans" cxnId="{28B2C31C-27D8-4E1D-BE0E-D582CC063288}">
      <dgm:prSet/>
      <dgm:spPr/>
      <dgm:t>
        <a:bodyPr/>
        <a:lstStyle/>
        <a:p>
          <a:endParaRPr lang="es-CR"/>
        </a:p>
      </dgm:t>
    </dgm:pt>
    <dgm:pt modelId="{C1B54B55-2827-41A0-A0ED-9A4B0798CED0}" type="sibTrans" cxnId="{28B2C31C-27D8-4E1D-BE0E-D582CC063288}">
      <dgm:prSet/>
      <dgm:spPr/>
      <dgm:t>
        <a:bodyPr/>
        <a:lstStyle/>
        <a:p>
          <a:endParaRPr lang="es-CR"/>
        </a:p>
      </dgm:t>
    </dgm:pt>
    <dgm:pt modelId="{BC6C6FED-A5E4-4FF8-80D0-777787185FD7}">
      <dgm:prSet phldrT="[Texto]">
        <dgm:style>
          <a:lnRef idx="2">
            <a:schemeClr val="accent6"/>
          </a:lnRef>
          <a:fillRef idx="1">
            <a:schemeClr val="lt1"/>
          </a:fillRef>
          <a:effectRef idx="0">
            <a:schemeClr val="accent6"/>
          </a:effectRef>
          <a:fontRef idx="minor">
            <a:schemeClr val="dk1"/>
          </a:fontRef>
        </dgm:style>
      </dgm:prSet>
      <dgm:spPr/>
      <dgm:t>
        <a:bodyPr/>
        <a:lstStyle/>
        <a:p>
          <a:r>
            <a:rPr lang="es-CR" dirty="0"/>
            <a:t>Administrativos o de gestión </a:t>
          </a:r>
        </a:p>
      </dgm:t>
    </dgm:pt>
    <dgm:pt modelId="{8D91690A-0B11-4785-BD12-1CD638E3ABE6}" type="parTrans" cxnId="{2489AA23-88E3-45BA-8D87-0E2740088C5E}">
      <dgm:prSet/>
      <dgm:spPr/>
      <dgm:t>
        <a:bodyPr/>
        <a:lstStyle/>
        <a:p>
          <a:endParaRPr lang="es-CR"/>
        </a:p>
      </dgm:t>
    </dgm:pt>
    <dgm:pt modelId="{281650C0-7A6C-4AD0-B9F0-4A29A0ACAFB2}" type="sibTrans" cxnId="{2489AA23-88E3-45BA-8D87-0E2740088C5E}">
      <dgm:prSet/>
      <dgm:spPr/>
      <dgm:t>
        <a:bodyPr/>
        <a:lstStyle/>
        <a:p>
          <a:endParaRPr lang="es-CR"/>
        </a:p>
      </dgm:t>
    </dgm:pt>
    <dgm:pt modelId="{FF55F766-9AD9-4B3F-BF24-CBD3CCA3634C}">
      <dgm:prSet phldrT="[Texto]">
        <dgm:style>
          <a:lnRef idx="2">
            <a:schemeClr val="dk1"/>
          </a:lnRef>
          <a:fillRef idx="1">
            <a:schemeClr val="lt1"/>
          </a:fillRef>
          <a:effectRef idx="0">
            <a:schemeClr val="dk1"/>
          </a:effectRef>
          <a:fontRef idx="minor">
            <a:schemeClr val="dk1"/>
          </a:fontRef>
        </dgm:style>
      </dgm:prSet>
      <dgm:spPr/>
      <dgm:t>
        <a:bodyPr/>
        <a:lstStyle/>
        <a:p>
          <a:r>
            <a:rPr lang="es-CR"/>
            <a:t>Tecnológicos o de preservación</a:t>
          </a:r>
        </a:p>
      </dgm:t>
    </dgm:pt>
    <dgm:pt modelId="{FD21A292-91FE-4837-89CC-AD05DDB9386A}" type="parTrans" cxnId="{EB589C33-9B93-4FE2-A982-1127449D0AB7}">
      <dgm:prSet/>
      <dgm:spPr/>
      <dgm:t>
        <a:bodyPr/>
        <a:lstStyle/>
        <a:p>
          <a:endParaRPr lang="es-CR"/>
        </a:p>
      </dgm:t>
    </dgm:pt>
    <dgm:pt modelId="{F35A0B30-0635-4B83-B2F3-F9B62707C0F8}" type="sibTrans" cxnId="{EB589C33-9B93-4FE2-A982-1127449D0AB7}">
      <dgm:prSet/>
      <dgm:spPr/>
      <dgm:t>
        <a:bodyPr/>
        <a:lstStyle/>
        <a:p>
          <a:endParaRPr lang="es-CR"/>
        </a:p>
      </dgm:t>
    </dgm:pt>
    <dgm:pt modelId="{081061D7-3CD3-4299-A82A-D3D31A4E5C72}">
      <dgm:prSet phldrT="[Texto]">
        <dgm:style>
          <a:lnRef idx="2">
            <a:schemeClr val="accent2"/>
          </a:lnRef>
          <a:fillRef idx="1">
            <a:schemeClr val="lt1"/>
          </a:fillRef>
          <a:effectRef idx="0">
            <a:schemeClr val="accent2"/>
          </a:effectRef>
          <a:fontRef idx="minor">
            <a:schemeClr val="dk1"/>
          </a:fontRef>
        </dgm:style>
      </dgm:prSet>
      <dgm:spPr/>
      <dgm:t>
        <a:bodyPr/>
        <a:lstStyle/>
        <a:p>
          <a:r>
            <a:rPr lang="es-CR"/>
            <a:t>Contenido</a:t>
          </a:r>
        </a:p>
      </dgm:t>
    </dgm:pt>
    <dgm:pt modelId="{1DB3412C-9FB3-49F2-92A6-0640BAEFC99A}" type="parTrans" cxnId="{77EE5474-9B08-4422-9D3D-2511F2B3579B}">
      <dgm:prSet/>
      <dgm:spPr/>
      <dgm:t>
        <a:bodyPr/>
        <a:lstStyle/>
        <a:p>
          <a:endParaRPr lang="es-CR"/>
        </a:p>
      </dgm:t>
    </dgm:pt>
    <dgm:pt modelId="{579F16F6-086A-4AFA-A412-1110AF73604B}" type="sibTrans" cxnId="{77EE5474-9B08-4422-9D3D-2511F2B3579B}">
      <dgm:prSet/>
      <dgm:spPr/>
      <dgm:t>
        <a:bodyPr/>
        <a:lstStyle/>
        <a:p>
          <a:endParaRPr lang="es-CR"/>
        </a:p>
      </dgm:t>
    </dgm:pt>
    <dgm:pt modelId="{AAE996BB-AFC3-4628-96E9-AF27E05D087A}">
      <dgm:prSet phldrT="[Texto]">
        <dgm:style>
          <a:lnRef idx="2">
            <a:schemeClr val="accent6"/>
          </a:lnRef>
          <a:fillRef idx="1">
            <a:schemeClr val="lt1"/>
          </a:fillRef>
          <a:effectRef idx="0">
            <a:schemeClr val="accent6"/>
          </a:effectRef>
          <a:fontRef idx="minor">
            <a:schemeClr val="dk1"/>
          </a:fontRef>
        </dgm:style>
      </dgm:prSet>
      <dgm:spPr/>
      <dgm:t>
        <a:bodyPr/>
        <a:lstStyle/>
        <a:p>
          <a:r>
            <a:rPr lang="es-CR"/>
            <a:t>De contexto</a:t>
          </a:r>
        </a:p>
      </dgm:t>
    </dgm:pt>
    <dgm:pt modelId="{84C9693D-3D76-41D3-940D-CC4850EFDCE3}" type="parTrans" cxnId="{37B2685E-384E-4D95-910F-724327D4664D}">
      <dgm:prSet/>
      <dgm:spPr/>
      <dgm:t>
        <a:bodyPr/>
        <a:lstStyle/>
        <a:p>
          <a:endParaRPr lang="es-CR"/>
        </a:p>
      </dgm:t>
    </dgm:pt>
    <dgm:pt modelId="{C3EA06CA-7C5F-4EDA-84A5-934BDCC4563D}" type="sibTrans" cxnId="{37B2685E-384E-4D95-910F-724327D4664D}">
      <dgm:prSet/>
      <dgm:spPr/>
      <dgm:t>
        <a:bodyPr/>
        <a:lstStyle/>
        <a:p>
          <a:endParaRPr lang="es-CR"/>
        </a:p>
      </dgm:t>
    </dgm:pt>
    <dgm:pt modelId="{29863E22-BC1A-4745-B6D6-CBDE6459594D}">
      <dgm:prSet phldrT="[Texto]">
        <dgm:style>
          <a:lnRef idx="2">
            <a:schemeClr val="dk1"/>
          </a:lnRef>
          <a:fillRef idx="1">
            <a:schemeClr val="lt1"/>
          </a:fillRef>
          <a:effectRef idx="0">
            <a:schemeClr val="dk1"/>
          </a:effectRef>
          <a:fontRef idx="minor">
            <a:schemeClr val="dk1"/>
          </a:fontRef>
        </dgm:style>
      </dgm:prSet>
      <dgm:spPr/>
      <dgm:t>
        <a:bodyPr/>
        <a:lstStyle/>
        <a:p>
          <a:r>
            <a:rPr lang="es-CR"/>
            <a:t>De estructura</a:t>
          </a:r>
        </a:p>
      </dgm:t>
    </dgm:pt>
    <dgm:pt modelId="{65038B81-DD37-4784-999B-732CBDA467ED}" type="parTrans" cxnId="{E2BFB8A6-6025-43C0-929B-2853E28940BF}">
      <dgm:prSet/>
      <dgm:spPr/>
      <dgm:t>
        <a:bodyPr/>
        <a:lstStyle/>
        <a:p>
          <a:endParaRPr lang="es-CR"/>
        </a:p>
      </dgm:t>
    </dgm:pt>
    <dgm:pt modelId="{1CAE6B9C-989D-43FB-B264-57F467857AB5}" type="sibTrans" cxnId="{E2BFB8A6-6025-43C0-929B-2853E28940BF}">
      <dgm:prSet/>
      <dgm:spPr/>
      <dgm:t>
        <a:bodyPr/>
        <a:lstStyle/>
        <a:p>
          <a:endParaRPr lang="es-CR"/>
        </a:p>
      </dgm:t>
    </dgm:pt>
    <dgm:pt modelId="{C2A0E8E1-42EE-4134-93DB-4B7A8F8A520F}">
      <dgm:prSet phldrT="[Texto]" custT="1"/>
      <dgm:spPr/>
      <dgm:t>
        <a:bodyPr/>
        <a:lstStyle/>
        <a:p>
          <a:r>
            <a:rPr lang="es-CR" sz="4400" dirty="0"/>
            <a:t>Tipos de metadatos</a:t>
          </a:r>
        </a:p>
      </dgm:t>
    </dgm:pt>
    <dgm:pt modelId="{3BDA8E08-CE9B-41F6-81E9-D43AA245FF51}" type="parTrans" cxnId="{96CBC014-0CEE-48F1-A8E4-38D23F68CD04}">
      <dgm:prSet/>
      <dgm:spPr/>
      <dgm:t>
        <a:bodyPr/>
        <a:lstStyle/>
        <a:p>
          <a:endParaRPr lang="es-CR"/>
        </a:p>
      </dgm:t>
    </dgm:pt>
    <dgm:pt modelId="{4767BB5C-617C-4716-BD67-CA0337B0A1A1}" type="sibTrans" cxnId="{96CBC014-0CEE-48F1-A8E4-38D23F68CD04}">
      <dgm:prSet/>
      <dgm:spPr/>
      <dgm:t>
        <a:bodyPr/>
        <a:lstStyle/>
        <a:p>
          <a:endParaRPr lang="es-CR"/>
        </a:p>
      </dgm:t>
    </dgm:pt>
    <dgm:pt modelId="{C82BF568-BC7A-4E4F-A822-B5C1324635B4}" type="pres">
      <dgm:prSet presAssocID="{4E5F2D6C-0CA3-4BB7-A4C9-1C8905D2DCD6}" presName="Name0" presStyleCnt="0">
        <dgm:presLayoutVars>
          <dgm:chPref val="1"/>
          <dgm:dir/>
          <dgm:animOne val="branch"/>
          <dgm:animLvl val="lvl"/>
          <dgm:resizeHandles/>
        </dgm:presLayoutVars>
      </dgm:prSet>
      <dgm:spPr/>
    </dgm:pt>
    <dgm:pt modelId="{1458F8ED-C7FD-4787-879B-A06F6534BA6F}" type="pres">
      <dgm:prSet presAssocID="{C2A0E8E1-42EE-4134-93DB-4B7A8F8A520F}" presName="vertOne" presStyleCnt="0"/>
      <dgm:spPr/>
    </dgm:pt>
    <dgm:pt modelId="{01E0EF20-2BA9-47F7-A6C6-670E5B75AFBE}" type="pres">
      <dgm:prSet presAssocID="{C2A0E8E1-42EE-4134-93DB-4B7A8F8A520F}" presName="txOne" presStyleLbl="node0" presStyleIdx="0" presStyleCnt="1">
        <dgm:presLayoutVars>
          <dgm:chPref val="3"/>
        </dgm:presLayoutVars>
      </dgm:prSet>
      <dgm:spPr/>
    </dgm:pt>
    <dgm:pt modelId="{37DADEDC-C299-4B40-952C-F166A48FD565}" type="pres">
      <dgm:prSet presAssocID="{C2A0E8E1-42EE-4134-93DB-4B7A8F8A520F}" presName="parTransOne" presStyleCnt="0"/>
      <dgm:spPr/>
    </dgm:pt>
    <dgm:pt modelId="{AD9B73FE-C3E2-41A0-9AD6-8709E31E5C58}" type="pres">
      <dgm:prSet presAssocID="{C2A0E8E1-42EE-4134-93DB-4B7A8F8A520F}" presName="horzOne" presStyleCnt="0"/>
      <dgm:spPr/>
    </dgm:pt>
    <dgm:pt modelId="{52632C4E-A731-4478-90C7-295A2B8B56AF}" type="pres">
      <dgm:prSet presAssocID="{EA010D87-CCE6-41EF-90BD-4866F5412F11}" presName="vertTwo" presStyleCnt="0"/>
      <dgm:spPr/>
    </dgm:pt>
    <dgm:pt modelId="{C326ED8A-3F0E-4E63-82F5-C28B06B1D447}" type="pres">
      <dgm:prSet presAssocID="{EA010D87-CCE6-41EF-90BD-4866F5412F11}" presName="txTwo" presStyleLbl="node2" presStyleIdx="0" presStyleCnt="3">
        <dgm:presLayoutVars>
          <dgm:chPref val="3"/>
        </dgm:presLayoutVars>
      </dgm:prSet>
      <dgm:spPr/>
    </dgm:pt>
    <dgm:pt modelId="{A1D7E199-C720-486E-B16A-A0EFD1C5A546}" type="pres">
      <dgm:prSet presAssocID="{EA010D87-CCE6-41EF-90BD-4866F5412F11}" presName="parTransTwo" presStyleCnt="0"/>
      <dgm:spPr/>
    </dgm:pt>
    <dgm:pt modelId="{A44B85E3-E87D-4423-8F92-1FD0D650A352}" type="pres">
      <dgm:prSet presAssocID="{EA010D87-CCE6-41EF-90BD-4866F5412F11}" presName="horzTwo" presStyleCnt="0"/>
      <dgm:spPr/>
    </dgm:pt>
    <dgm:pt modelId="{A87EE73D-CDA2-4191-8657-27322C227514}" type="pres">
      <dgm:prSet presAssocID="{081061D7-3CD3-4299-A82A-D3D31A4E5C72}" presName="vertThree" presStyleCnt="0"/>
      <dgm:spPr/>
    </dgm:pt>
    <dgm:pt modelId="{4675C2A6-4EC3-4BFC-AB53-4D98665721F1}" type="pres">
      <dgm:prSet presAssocID="{081061D7-3CD3-4299-A82A-D3D31A4E5C72}" presName="txThree" presStyleLbl="node3" presStyleIdx="0" presStyleCnt="3">
        <dgm:presLayoutVars>
          <dgm:chPref val="3"/>
        </dgm:presLayoutVars>
      </dgm:prSet>
      <dgm:spPr/>
    </dgm:pt>
    <dgm:pt modelId="{2A65EC65-6BAC-486F-B6C4-93D075AD1B14}" type="pres">
      <dgm:prSet presAssocID="{081061D7-3CD3-4299-A82A-D3D31A4E5C72}" presName="horzThree" presStyleCnt="0"/>
      <dgm:spPr/>
    </dgm:pt>
    <dgm:pt modelId="{370401B2-4AE2-4547-88FC-707FC71BA8EE}" type="pres">
      <dgm:prSet presAssocID="{C1B54B55-2827-41A0-A0ED-9A4B0798CED0}" presName="sibSpaceTwo" presStyleCnt="0"/>
      <dgm:spPr/>
    </dgm:pt>
    <dgm:pt modelId="{028E1CBE-7306-4AC5-9BE4-D79A7503DE07}" type="pres">
      <dgm:prSet presAssocID="{BC6C6FED-A5E4-4FF8-80D0-777787185FD7}" presName="vertTwo" presStyleCnt="0"/>
      <dgm:spPr/>
    </dgm:pt>
    <dgm:pt modelId="{B3AE54E8-A0B6-4F76-95CE-19FFAB0BDD80}" type="pres">
      <dgm:prSet presAssocID="{BC6C6FED-A5E4-4FF8-80D0-777787185FD7}" presName="txTwo" presStyleLbl="node2" presStyleIdx="1" presStyleCnt="3">
        <dgm:presLayoutVars>
          <dgm:chPref val="3"/>
        </dgm:presLayoutVars>
      </dgm:prSet>
      <dgm:spPr/>
    </dgm:pt>
    <dgm:pt modelId="{86EEDB67-11A7-45E4-A174-24785BEC2312}" type="pres">
      <dgm:prSet presAssocID="{BC6C6FED-A5E4-4FF8-80D0-777787185FD7}" presName="parTransTwo" presStyleCnt="0"/>
      <dgm:spPr/>
    </dgm:pt>
    <dgm:pt modelId="{BC9C1BE1-7FAF-43BE-944A-47F32F981C90}" type="pres">
      <dgm:prSet presAssocID="{BC6C6FED-A5E4-4FF8-80D0-777787185FD7}" presName="horzTwo" presStyleCnt="0"/>
      <dgm:spPr/>
    </dgm:pt>
    <dgm:pt modelId="{D00D3BDB-8E6D-4F49-BF26-6B0C387416FE}" type="pres">
      <dgm:prSet presAssocID="{AAE996BB-AFC3-4628-96E9-AF27E05D087A}" presName="vertThree" presStyleCnt="0"/>
      <dgm:spPr/>
    </dgm:pt>
    <dgm:pt modelId="{EC8C27E7-0921-4D9A-A90E-AC37C555EEBD}" type="pres">
      <dgm:prSet presAssocID="{AAE996BB-AFC3-4628-96E9-AF27E05D087A}" presName="txThree" presStyleLbl="node3" presStyleIdx="1" presStyleCnt="3">
        <dgm:presLayoutVars>
          <dgm:chPref val="3"/>
        </dgm:presLayoutVars>
      </dgm:prSet>
      <dgm:spPr/>
    </dgm:pt>
    <dgm:pt modelId="{594BE0D2-ADEE-4B09-8DA7-7B4DF9ED3DD3}" type="pres">
      <dgm:prSet presAssocID="{AAE996BB-AFC3-4628-96E9-AF27E05D087A}" presName="horzThree" presStyleCnt="0"/>
      <dgm:spPr/>
    </dgm:pt>
    <dgm:pt modelId="{4473AB7B-793E-4695-910D-0E4ECAB13578}" type="pres">
      <dgm:prSet presAssocID="{281650C0-7A6C-4AD0-B9F0-4A29A0ACAFB2}" presName="sibSpaceTwo" presStyleCnt="0"/>
      <dgm:spPr/>
    </dgm:pt>
    <dgm:pt modelId="{CBA2FF56-BC52-44EE-9044-9977AC4A1387}" type="pres">
      <dgm:prSet presAssocID="{FF55F766-9AD9-4B3F-BF24-CBD3CCA3634C}" presName="vertTwo" presStyleCnt="0"/>
      <dgm:spPr/>
    </dgm:pt>
    <dgm:pt modelId="{9E595FCA-4C7A-429B-8B7C-5A63C171B6C9}" type="pres">
      <dgm:prSet presAssocID="{FF55F766-9AD9-4B3F-BF24-CBD3CCA3634C}" presName="txTwo" presStyleLbl="node2" presStyleIdx="2" presStyleCnt="3">
        <dgm:presLayoutVars>
          <dgm:chPref val="3"/>
        </dgm:presLayoutVars>
      </dgm:prSet>
      <dgm:spPr/>
    </dgm:pt>
    <dgm:pt modelId="{257F0894-AB27-478D-B9D6-80718BCB7E61}" type="pres">
      <dgm:prSet presAssocID="{FF55F766-9AD9-4B3F-BF24-CBD3CCA3634C}" presName="parTransTwo" presStyleCnt="0"/>
      <dgm:spPr/>
    </dgm:pt>
    <dgm:pt modelId="{82D19BAD-5B1F-4940-9DE3-44E94A738B93}" type="pres">
      <dgm:prSet presAssocID="{FF55F766-9AD9-4B3F-BF24-CBD3CCA3634C}" presName="horzTwo" presStyleCnt="0"/>
      <dgm:spPr/>
    </dgm:pt>
    <dgm:pt modelId="{6887F582-6E3F-459F-9A45-6213B0A38C94}" type="pres">
      <dgm:prSet presAssocID="{29863E22-BC1A-4745-B6D6-CBDE6459594D}" presName="vertThree" presStyleCnt="0"/>
      <dgm:spPr/>
    </dgm:pt>
    <dgm:pt modelId="{CD952BED-EFA1-43B6-8FBA-F4FA71E192F1}" type="pres">
      <dgm:prSet presAssocID="{29863E22-BC1A-4745-B6D6-CBDE6459594D}" presName="txThree" presStyleLbl="node3" presStyleIdx="2" presStyleCnt="3">
        <dgm:presLayoutVars>
          <dgm:chPref val="3"/>
        </dgm:presLayoutVars>
      </dgm:prSet>
      <dgm:spPr/>
    </dgm:pt>
    <dgm:pt modelId="{75039AA6-F14F-4E52-BBDE-92CD70937AAA}" type="pres">
      <dgm:prSet presAssocID="{29863E22-BC1A-4745-B6D6-CBDE6459594D}" presName="horzThree" presStyleCnt="0"/>
      <dgm:spPr/>
    </dgm:pt>
  </dgm:ptLst>
  <dgm:cxnLst>
    <dgm:cxn modelId="{1C27D00E-B727-42E9-AEA4-8669AEC3F1AB}" type="presOf" srcId="{29863E22-BC1A-4745-B6D6-CBDE6459594D}" destId="{CD952BED-EFA1-43B6-8FBA-F4FA71E192F1}" srcOrd="0" destOrd="0" presId="urn:microsoft.com/office/officeart/2005/8/layout/hierarchy4"/>
    <dgm:cxn modelId="{98C6D711-A21F-44F7-83E5-3F8B07373CC8}" type="presOf" srcId="{4E5F2D6C-0CA3-4BB7-A4C9-1C8905D2DCD6}" destId="{C82BF568-BC7A-4E4F-A822-B5C1324635B4}" srcOrd="0" destOrd="0" presId="urn:microsoft.com/office/officeart/2005/8/layout/hierarchy4"/>
    <dgm:cxn modelId="{96CBC014-0CEE-48F1-A8E4-38D23F68CD04}" srcId="{4E5F2D6C-0CA3-4BB7-A4C9-1C8905D2DCD6}" destId="{C2A0E8E1-42EE-4134-93DB-4B7A8F8A520F}" srcOrd="0" destOrd="0" parTransId="{3BDA8E08-CE9B-41F6-81E9-D43AA245FF51}" sibTransId="{4767BB5C-617C-4716-BD67-CA0337B0A1A1}"/>
    <dgm:cxn modelId="{28B2C31C-27D8-4E1D-BE0E-D582CC063288}" srcId="{C2A0E8E1-42EE-4134-93DB-4B7A8F8A520F}" destId="{EA010D87-CCE6-41EF-90BD-4866F5412F11}" srcOrd="0" destOrd="0" parTransId="{5820C8B9-AE8E-4144-AE0A-C1BDE42E89FC}" sibTransId="{C1B54B55-2827-41A0-A0ED-9A4B0798CED0}"/>
    <dgm:cxn modelId="{2489AA23-88E3-45BA-8D87-0E2740088C5E}" srcId="{C2A0E8E1-42EE-4134-93DB-4B7A8F8A520F}" destId="{BC6C6FED-A5E4-4FF8-80D0-777787185FD7}" srcOrd="1" destOrd="0" parTransId="{8D91690A-0B11-4785-BD12-1CD638E3ABE6}" sibTransId="{281650C0-7A6C-4AD0-B9F0-4A29A0ACAFB2}"/>
    <dgm:cxn modelId="{AE3E872D-FA26-45E0-A703-6AD4658A9FE4}" type="presOf" srcId="{081061D7-3CD3-4299-A82A-D3D31A4E5C72}" destId="{4675C2A6-4EC3-4BFC-AB53-4D98665721F1}" srcOrd="0" destOrd="0" presId="urn:microsoft.com/office/officeart/2005/8/layout/hierarchy4"/>
    <dgm:cxn modelId="{EB589C33-9B93-4FE2-A982-1127449D0AB7}" srcId="{C2A0E8E1-42EE-4134-93DB-4B7A8F8A520F}" destId="{FF55F766-9AD9-4B3F-BF24-CBD3CCA3634C}" srcOrd="2" destOrd="0" parTransId="{FD21A292-91FE-4837-89CC-AD05DDB9386A}" sibTransId="{F35A0B30-0635-4B83-B2F3-F9B62707C0F8}"/>
    <dgm:cxn modelId="{37B2685E-384E-4D95-910F-724327D4664D}" srcId="{BC6C6FED-A5E4-4FF8-80D0-777787185FD7}" destId="{AAE996BB-AFC3-4628-96E9-AF27E05D087A}" srcOrd="0" destOrd="0" parTransId="{84C9693D-3D76-41D3-940D-CC4850EFDCE3}" sibTransId="{C3EA06CA-7C5F-4EDA-84A5-934BDCC4563D}"/>
    <dgm:cxn modelId="{77EE5474-9B08-4422-9D3D-2511F2B3579B}" srcId="{EA010D87-CCE6-41EF-90BD-4866F5412F11}" destId="{081061D7-3CD3-4299-A82A-D3D31A4E5C72}" srcOrd="0" destOrd="0" parTransId="{1DB3412C-9FB3-49F2-92A6-0640BAEFC99A}" sibTransId="{579F16F6-086A-4AFA-A412-1110AF73604B}"/>
    <dgm:cxn modelId="{2876DD59-51C8-4AEE-AE04-ECCF9734480B}" type="presOf" srcId="{AAE996BB-AFC3-4628-96E9-AF27E05D087A}" destId="{EC8C27E7-0921-4D9A-A90E-AC37C555EEBD}" srcOrd="0" destOrd="0" presId="urn:microsoft.com/office/officeart/2005/8/layout/hierarchy4"/>
    <dgm:cxn modelId="{5E73F799-32A8-4B20-9096-8DA3CD1D1107}" type="presOf" srcId="{EA010D87-CCE6-41EF-90BD-4866F5412F11}" destId="{C326ED8A-3F0E-4E63-82F5-C28B06B1D447}" srcOrd="0" destOrd="0" presId="urn:microsoft.com/office/officeart/2005/8/layout/hierarchy4"/>
    <dgm:cxn modelId="{E2BFB8A6-6025-43C0-929B-2853E28940BF}" srcId="{FF55F766-9AD9-4B3F-BF24-CBD3CCA3634C}" destId="{29863E22-BC1A-4745-B6D6-CBDE6459594D}" srcOrd="0" destOrd="0" parTransId="{65038B81-DD37-4784-999B-732CBDA467ED}" sibTransId="{1CAE6B9C-989D-43FB-B264-57F467857AB5}"/>
    <dgm:cxn modelId="{A5513FAC-5A3F-442F-A065-FEDC51194451}" type="presOf" srcId="{C2A0E8E1-42EE-4134-93DB-4B7A8F8A520F}" destId="{01E0EF20-2BA9-47F7-A6C6-670E5B75AFBE}" srcOrd="0" destOrd="0" presId="urn:microsoft.com/office/officeart/2005/8/layout/hierarchy4"/>
    <dgm:cxn modelId="{907A1DAE-25E9-4DD8-8F7F-C6382AD48DE2}" type="presOf" srcId="{BC6C6FED-A5E4-4FF8-80D0-777787185FD7}" destId="{B3AE54E8-A0B6-4F76-95CE-19FFAB0BDD80}" srcOrd="0" destOrd="0" presId="urn:microsoft.com/office/officeart/2005/8/layout/hierarchy4"/>
    <dgm:cxn modelId="{599174B9-4A13-42FF-9289-2100BC39CAA9}" type="presOf" srcId="{FF55F766-9AD9-4B3F-BF24-CBD3CCA3634C}" destId="{9E595FCA-4C7A-429B-8B7C-5A63C171B6C9}" srcOrd="0" destOrd="0" presId="urn:microsoft.com/office/officeart/2005/8/layout/hierarchy4"/>
    <dgm:cxn modelId="{E757BD82-BF13-457A-B2F4-EF341C623DC1}" type="presParOf" srcId="{C82BF568-BC7A-4E4F-A822-B5C1324635B4}" destId="{1458F8ED-C7FD-4787-879B-A06F6534BA6F}" srcOrd="0" destOrd="0" presId="urn:microsoft.com/office/officeart/2005/8/layout/hierarchy4"/>
    <dgm:cxn modelId="{761E3ADC-EAF6-46CD-995A-626DE9F11F62}" type="presParOf" srcId="{1458F8ED-C7FD-4787-879B-A06F6534BA6F}" destId="{01E0EF20-2BA9-47F7-A6C6-670E5B75AFBE}" srcOrd="0" destOrd="0" presId="urn:microsoft.com/office/officeart/2005/8/layout/hierarchy4"/>
    <dgm:cxn modelId="{0473439F-0E79-413A-979F-6DC2FEC9368B}" type="presParOf" srcId="{1458F8ED-C7FD-4787-879B-A06F6534BA6F}" destId="{37DADEDC-C299-4B40-952C-F166A48FD565}" srcOrd="1" destOrd="0" presId="urn:microsoft.com/office/officeart/2005/8/layout/hierarchy4"/>
    <dgm:cxn modelId="{77A0AD52-1F91-422D-BFD8-6E0D81A39ED1}" type="presParOf" srcId="{1458F8ED-C7FD-4787-879B-A06F6534BA6F}" destId="{AD9B73FE-C3E2-41A0-9AD6-8709E31E5C58}" srcOrd="2" destOrd="0" presId="urn:microsoft.com/office/officeart/2005/8/layout/hierarchy4"/>
    <dgm:cxn modelId="{BDEE83D4-45E5-4E97-A312-A1DAEC1CD278}" type="presParOf" srcId="{AD9B73FE-C3E2-41A0-9AD6-8709E31E5C58}" destId="{52632C4E-A731-4478-90C7-295A2B8B56AF}" srcOrd="0" destOrd="0" presId="urn:microsoft.com/office/officeart/2005/8/layout/hierarchy4"/>
    <dgm:cxn modelId="{89F63115-171A-4AA6-A83F-1B1CE080B9C5}" type="presParOf" srcId="{52632C4E-A731-4478-90C7-295A2B8B56AF}" destId="{C326ED8A-3F0E-4E63-82F5-C28B06B1D447}" srcOrd="0" destOrd="0" presId="urn:microsoft.com/office/officeart/2005/8/layout/hierarchy4"/>
    <dgm:cxn modelId="{BB7F139D-7DA2-4021-8E58-5CB26074510C}" type="presParOf" srcId="{52632C4E-A731-4478-90C7-295A2B8B56AF}" destId="{A1D7E199-C720-486E-B16A-A0EFD1C5A546}" srcOrd="1" destOrd="0" presId="urn:microsoft.com/office/officeart/2005/8/layout/hierarchy4"/>
    <dgm:cxn modelId="{FEC3660D-83F0-4611-BDCC-0C3F09BBF346}" type="presParOf" srcId="{52632C4E-A731-4478-90C7-295A2B8B56AF}" destId="{A44B85E3-E87D-4423-8F92-1FD0D650A352}" srcOrd="2" destOrd="0" presId="urn:microsoft.com/office/officeart/2005/8/layout/hierarchy4"/>
    <dgm:cxn modelId="{1D265851-BBC6-499E-B15D-26EDCCD88CFB}" type="presParOf" srcId="{A44B85E3-E87D-4423-8F92-1FD0D650A352}" destId="{A87EE73D-CDA2-4191-8657-27322C227514}" srcOrd="0" destOrd="0" presId="urn:microsoft.com/office/officeart/2005/8/layout/hierarchy4"/>
    <dgm:cxn modelId="{49E2459C-61B9-4854-92DC-DFDB68112810}" type="presParOf" srcId="{A87EE73D-CDA2-4191-8657-27322C227514}" destId="{4675C2A6-4EC3-4BFC-AB53-4D98665721F1}" srcOrd="0" destOrd="0" presId="urn:microsoft.com/office/officeart/2005/8/layout/hierarchy4"/>
    <dgm:cxn modelId="{1AD8B424-2101-43C2-B91E-5B0D8B018F12}" type="presParOf" srcId="{A87EE73D-CDA2-4191-8657-27322C227514}" destId="{2A65EC65-6BAC-486F-B6C4-93D075AD1B14}" srcOrd="1" destOrd="0" presId="urn:microsoft.com/office/officeart/2005/8/layout/hierarchy4"/>
    <dgm:cxn modelId="{AFC42903-3617-41D2-8924-862E33AF22B0}" type="presParOf" srcId="{AD9B73FE-C3E2-41A0-9AD6-8709E31E5C58}" destId="{370401B2-4AE2-4547-88FC-707FC71BA8EE}" srcOrd="1" destOrd="0" presId="urn:microsoft.com/office/officeart/2005/8/layout/hierarchy4"/>
    <dgm:cxn modelId="{2EEDB2AE-B012-4C39-82AF-77EE6B77898E}" type="presParOf" srcId="{AD9B73FE-C3E2-41A0-9AD6-8709E31E5C58}" destId="{028E1CBE-7306-4AC5-9BE4-D79A7503DE07}" srcOrd="2" destOrd="0" presId="urn:microsoft.com/office/officeart/2005/8/layout/hierarchy4"/>
    <dgm:cxn modelId="{AC44A839-CA80-4AA1-BF4F-83B6DFFE0ED7}" type="presParOf" srcId="{028E1CBE-7306-4AC5-9BE4-D79A7503DE07}" destId="{B3AE54E8-A0B6-4F76-95CE-19FFAB0BDD80}" srcOrd="0" destOrd="0" presId="urn:microsoft.com/office/officeart/2005/8/layout/hierarchy4"/>
    <dgm:cxn modelId="{EA837D86-8C76-4EAA-A581-DBE03FB2E0D7}" type="presParOf" srcId="{028E1CBE-7306-4AC5-9BE4-D79A7503DE07}" destId="{86EEDB67-11A7-45E4-A174-24785BEC2312}" srcOrd="1" destOrd="0" presId="urn:microsoft.com/office/officeart/2005/8/layout/hierarchy4"/>
    <dgm:cxn modelId="{6EE1F8ED-E480-45FD-AC81-8AA81A321CC1}" type="presParOf" srcId="{028E1CBE-7306-4AC5-9BE4-D79A7503DE07}" destId="{BC9C1BE1-7FAF-43BE-944A-47F32F981C90}" srcOrd="2" destOrd="0" presId="urn:microsoft.com/office/officeart/2005/8/layout/hierarchy4"/>
    <dgm:cxn modelId="{FA20083C-6941-497F-BDC0-F474AEC656EE}" type="presParOf" srcId="{BC9C1BE1-7FAF-43BE-944A-47F32F981C90}" destId="{D00D3BDB-8E6D-4F49-BF26-6B0C387416FE}" srcOrd="0" destOrd="0" presId="urn:microsoft.com/office/officeart/2005/8/layout/hierarchy4"/>
    <dgm:cxn modelId="{46696BAF-E748-4642-9E7F-4B3741AC4283}" type="presParOf" srcId="{D00D3BDB-8E6D-4F49-BF26-6B0C387416FE}" destId="{EC8C27E7-0921-4D9A-A90E-AC37C555EEBD}" srcOrd="0" destOrd="0" presId="urn:microsoft.com/office/officeart/2005/8/layout/hierarchy4"/>
    <dgm:cxn modelId="{90C2A293-424F-4C7C-92BF-14403FAB3F2B}" type="presParOf" srcId="{D00D3BDB-8E6D-4F49-BF26-6B0C387416FE}" destId="{594BE0D2-ADEE-4B09-8DA7-7B4DF9ED3DD3}" srcOrd="1" destOrd="0" presId="urn:microsoft.com/office/officeart/2005/8/layout/hierarchy4"/>
    <dgm:cxn modelId="{D47FE6A2-C63D-44FE-93A7-95AC389998FD}" type="presParOf" srcId="{AD9B73FE-C3E2-41A0-9AD6-8709E31E5C58}" destId="{4473AB7B-793E-4695-910D-0E4ECAB13578}" srcOrd="3" destOrd="0" presId="urn:microsoft.com/office/officeart/2005/8/layout/hierarchy4"/>
    <dgm:cxn modelId="{1DC96C77-23FC-4344-A0BC-FD3A1E3AC8CD}" type="presParOf" srcId="{AD9B73FE-C3E2-41A0-9AD6-8709E31E5C58}" destId="{CBA2FF56-BC52-44EE-9044-9977AC4A1387}" srcOrd="4" destOrd="0" presId="urn:microsoft.com/office/officeart/2005/8/layout/hierarchy4"/>
    <dgm:cxn modelId="{A5995B48-B48F-4D1B-9716-DEE965C96A25}" type="presParOf" srcId="{CBA2FF56-BC52-44EE-9044-9977AC4A1387}" destId="{9E595FCA-4C7A-429B-8B7C-5A63C171B6C9}" srcOrd="0" destOrd="0" presId="urn:microsoft.com/office/officeart/2005/8/layout/hierarchy4"/>
    <dgm:cxn modelId="{6787184F-2F71-417D-A1B4-D223C8868BB8}" type="presParOf" srcId="{CBA2FF56-BC52-44EE-9044-9977AC4A1387}" destId="{257F0894-AB27-478D-B9D6-80718BCB7E61}" srcOrd="1" destOrd="0" presId="urn:microsoft.com/office/officeart/2005/8/layout/hierarchy4"/>
    <dgm:cxn modelId="{55249D4B-1B4C-4F21-9A4E-A2EA8E88B39E}" type="presParOf" srcId="{CBA2FF56-BC52-44EE-9044-9977AC4A1387}" destId="{82D19BAD-5B1F-4940-9DE3-44E94A738B93}" srcOrd="2" destOrd="0" presId="urn:microsoft.com/office/officeart/2005/8/layout/hierarchy4"/>
    <dgm:cxn modelId="{CC6A3862-0953-4DD0-A291-0E740791284C}" type="presParOf" srcId="{82D19BAD-5B1F-4940-9DE3-44E94A738B93}" destId="{6887F582-6E3F-459F-9A45-6213B0A38C94}" srcOrd="0" destOrd="0" presId="urn:microsoft.com/office/officeart/2005/8/layout/hierarchy4"/>
    <dgm:cxn modelId="{5A835778-B139-48C2-95F7-64D662073FA2}" type="presParOf" srcId="{6887F582-6E3F-459F-9A45-6213B0A38C94}" destId="{CD952BED-EFA1-43B6-8FBA-F4FA71E192F1}" srcOrd="0" destOrd="0" presId="urn:microsoft.com/office/officeart/2005/8/layout/hierarchy4"/>
    <dgm:cxn modelId="{153CBCFF-6908-4686-A1E9-547F9620A345}" type="presParOf" srcId="{6887F582-6E3F-459F-9A45-6213B0A38C94}" destId="{75039AA6-F14F-4E52-BBDE-92CD70937AAA}"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711A3F3-E3AE-41E1-B0B4-065EA32F0BED}" type="doc">
      <dgm:prSet loTypeId="urn:microsoft.com/office/officeart/2005/8/layout/cycle3" loCatId="cycle" qsTypeId="urn:microsoft.com/office/officeart/2005/8/quickstyle/3d1" qsCatId="3D" csTypeId="urn:microsoft.com/office/officeart/2005/8/colors/accent0_1" csCatId="mainScheme" phldr="1"/>
      <dgm:spPr/>
    </dgm:pt>
    <dgm:pt modelId="{A0BB55AD-38DF-40BF-A2D1-C9D3A54DFD3A}">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100" b="0" i="0" u="none" strike="noStrike" cap="none" normalizeH="0" baseline="0" noProof="0" dirty="0">
              <a:ln/>
              <a:effectLst/>
              <a:latin typeface="+mn-lt"/>
            </a:rPr>
            <a:t>a) metadatos sobre el documento mismo</a:t>
          </a:r>
        </a:p>
      </dgm:t>
    </dgm:pt>
    <dgm:pt modelId="{FE914AD8-05E0-4DB6-A5D7-D46AD71B78B6}" type="parTrans" cxnId="{F6261848-E7BA-43C8-A200-9D83830673D4}">
      <dgm:prSet/>
      <dgm:spPr/>
      <dgm:t>
        <a:bodyPr/>
        <a:lstStyle/>
        <a:p>
          <a:endParaRPr lang="es-CR">
            <a:latin typeface="+mn-lt"/>
          </a:endParaRPr>
        </a:p>
      </dgm:t>
    </dgm:pt>
    <dgm:pt modelId="{91C955B1-5ECF-460D-9311-74824A7FA89E}" type="sibTrans" cxnId="{F6261848-E7BA-43C8-A200-9D83830673D4}">
      <dgm:prSet/>
      <dgm:spPr/>
      <dgm:t>
        <a:bodyPr/>
        <a:lstStyle/>
        <a:p>
          <a:endParaRPr lang="es-CR">
            <a:latin typeface="+mn-lt"/>
          </a:endParaRPr>
        </a:p>
      </dgm:t>
    </dgm:pt>
    <dgm:pt modelId="{B0E1BF4E-8728-4ACD-B6B5-B3E618AE1B7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100" b="0" i="0" u="none" strike="noStrike" cap="none" normalizeH="0" baseline="0" noProof="0">
              <a:ln/>
              <a:effectLst/>
              <a:latin typeface="+mn-lt"/>
            </a:rPr>
            <a:t>b) metadatos sobre procedimientos, políticas y regulaciones</a:t>
          </a:r>
        </a:p>
      </dgm:t>
    </dgm:pt>
    <dgm:pt modelId="{1C81AE90-5A9A-45BD-BC4B-59AF5C4FD2CB}" type="parTrans" cxnId="{A2F516F8-62F1-4F8C-8DA0-D3DEB855BC69}">
      <dgm:prSet/>
      <dgm:spPr/>
      <dgm:t>
        <a:bodyPr/>
        <a:lstStyle/>
        <a:p>
          <a:endParaRPr lang="es-CR">
            <a:latin typeface="+mn-lt"/>
          </a:endParaRPr>
        </a:p>
      </dgm:t>
    </dgm:pt>
    <dgm:pt modelId="{E8EF8D51-FC79-48C8-BA17-919B439D9F9F}" type="sibTrans" cxnId="{A2F516F8-62F1-4F8C-8DA0-D3DEB855BC69}">
      <dgm:prSet/>
      <dgm:spPr/>
      <dgm:t>
        <a:bodyPr/>
        <a:lstStyle/>
        <a:p>
          <a:endParaRPr lang="es-CR">
            <a:latin typeface="+mn-lt"/>
          </a:endParaRPr>
        </a:p>
      </dgm:t>
    </dgm:pt>
    <dgm:pt modelId="{EA7BF551-3BAF-4120-964E-63DB6D156D2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100" b="0" i="0" u="none" strike="noStrike" cap="none" normalizeH="0" baseline="0" noProof="0" dirty="0">
              <a:ln/>
              <a:effectLst/>
              <a:latin typeface="+mn-lt"/>
            </a:rPr>
            <a:t>c) metadatos sobre agentes</a:t>
          </a:r>
        </a:p>
      </dgm:t>
    </dgm:pt>
    <dgm:pt modelId="{0E69A7C2-E49F-4E72-8305-97DB812AA856}" type="parTrans" cxnId="{BBB51421-0BEC-400B-A593-99CB51F57A53}">
      <dgm:prSet/>
      <dgm:spPr/>
      <dgm:t>
        <a:bodyPr/>
        <a:lstStyle/>
        <a:p>
          <a:endParaRPr lang="es-CR">
            <a:latin typeface="+mn-lt"/>
          </a:endParaRPr>
        </a:p>
      </dgm:t>
    </dgm:pt>
    <dgm:pt modelId="{9803A4DF-679F-4F87-A313-E0A0DDC4A78A}" type="sibTrans" cxnId="{BBB51421-0BEC-400B-A593-99CB51F57A53}">
      <dgm:prSet/>
      <dgm:spPr/>
      <dgm:t>
        <a:bodyPr/>
        <a:lstStyle/>
        <a:p>
          <a:endParaRPr lang="es-CR">
            <a:latin typeface="+mn-lt"/>
          </a:endParaRPr>
        </a:p>
      </dgm:t>
    </dgm:pt>
    <dgm:pt modelId="{0AA126E3-65DD-4836-998F-DBD4D2A5DBEA}">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100" b="0" i="0" u="none" strike="noStrike" cap="none" normalizeH="0" baseline="0" noProof="0">
              <a:ln/>
              <a:effectLst/>
              <a:latin typeface="+mn-lt"/>
            </a:rPr>
            <a:t>d) metadatos sobre actividades de gestión o procesos de negocio</a:t>
          </a:r>
        </a:p>
      </dgm:t>
    </dgm:pt>
    <dgm:pt modelId="{9C059C1F-A262-4F0D-BE71-68AD54B05B8D}" type="parTrans" cxnId="{11ADC2F2-592A-4009-9DFA-6040B39B8EC4}">
      <dgm:prSet/>
      <dgm:spPr/>
      <dgm:t>
        <a:bodyPr/>
        <a:lstStyle/>
        <a:p>
          <a:endParaRPr lang="es-CR">
            <a:latin typeface="+mn-lt"/>
          </a:endParaRPr>
        </a:p>
      </dgm:t>
    </dgm:pt>
    <dgm:pt modelId="{1071CB3F-1937-406F-825C-D977059927E0}" type="sibTrans" cxnId="{11ADC2F2-592A-4009-9DFA-6040B39B8EC4}">
      <dgm:prSet/>
      <dgm:spPr/>
      <dgm:t>
        <a:bodyPr/>
        <a:lstStyle/>
        <a:p>
          <a:endParaRPr lang="es-CR">
            <a:latin typeface="+mn-lt"/>
          </a:endParaRPr>
        </a:p>
      </dgm:t>
    </dgm:pt>
    <dgm:pt modelId="{C27C7E94-D7A8-4513-8AF0-17D6F811E67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100" b="0" i="0" u="none" strike="noStrike" cap="none" normalizeH="0" baseline="0" noProof="0">
              <a:ln/>
              <a:effectLst/>
              <a:latin typeface="+mn-lt"/>
            </a:rPr>
            <a:t>e) metadatos sobre actividades de gestión de documentos</a:t>
          </a:r>
        </a:p>
      </dgm:t>
    </dgm:pt>
    <dgm:pt modelId="{75BA4A44-3436-423C-BC06-88BE337FE0F9}" type="parTrans" cxnId="{6D17EF07-A6F3-47EA-89DE-8C1F01C811C9}">
      <dgm:prSet/>
      <dgm:spPr/>
      <dgm:t>
        <a:bodyPr/>
        <a:lstStyle/>
        <a:p>
          <a:endParaRPr lang="es-CR">
            <a:latin typeface="+mn-lt"/>
          </a:endParaRPr>
        </a:p>
      </dgm:t>
    </dgm:pt>
    <dgm:pt modelId="{CCD3C511-B1C9-43F5-A0A4-C3DD05F739D7}" type="sibTrans" cxnId="{6D17EF07-A6F3-47EA-89DE-8C1F01C811C9}">
      <dgm:prSet/>
      <dgm:spPr/>
      <dgm:t>
        <a:bodyPr/>
        <a:lstStyle/>
        <a:p>
          <a:endParaRPr lang="es-CR">
            <a:latin typeface="+mn-lt"/>
          </a:endParaRPr>
        </a:p>
      </dgm:t>
    </dgm:pt>
    <dgm:pt modelId="{B1B428C5-BC10-4DFD-B810-A289326835E1}" type="pres">
      <dgm:prSet presAssocID="{1711A3F3-E3AE-41E1-B0B4-065EA32F0BED}" presName="Name0" presStyleCnt="0">
        <dgm:presLayoutVars>
          <dgm:dir/>
          <dgm:resizeHandles val="exact"/>
        </dgm:presLayoutVars>
      </dgm:prSet>
      <dgm:spPr/>
    </dgm:pt>
    <dgm:pt modelId="{74ACE105-DFEB-4893-8151-9BB4D0D4DDE6}" type="pres">
      <dgm:prSet presAssocID="{1711A3F3-E3AE-41E1-B0B4-065EA32F0BED}" presName="cycle" presStyleCnt="0"/>
      <dgm:spPr/>
    </dgm:pt>
    <dgm:pt modelId="{11AF2210-7C71-48C7-96F9-3C55BA204CB9}" type="pres">
      <dgm:prSet presAssocID="{A0BB55AD-38DF-40BF-A2D1-C9D3A54DFD3A}" presName="nodeFirstNode" presStyleLbl="node1" presStyleIdx="0" presStyleCnt="5">
        <dgm:presLayoutVars>
          <dgm:bulletEnabled val="1"/>
        </dgm:presLayoutVars>
      </dgm:prSet>
      <dgm:spPr/>
    </dgm:pt>
    <dgm:pt modelId="{F0E5A460-C3CC-4ED7-95FA-C88118FEE411}" type="pres">
      <dgm:prSet presAssocID="{91C955B1-5ECF-460D-9311-74824A7FA89E}" presName="sibTransFirstNode" presStyleLbl="bgShp" presStyleIdx="0" presStyleCnt="1"/>
      <dgm:spPr/>
    </dgm:pt>
    <dgm:pt modelId="{51DC6657-9AD7-474A-B549-AA3330FF9F06}" type="pres">
      <dgm:prSet presAssocID="{B0E1BF4E-8728-4ACD-B6B5-B3E618AE1B7F}" presName="nodeFollowingNodes" presStyleLbl="node1" presStyleIdx="1" presStyleCnt="5" custScaleY="117632">
        <dgm:presLayoutVars>
          <dgm:bulletEnabled val="1"/>
        </dgm:presLayoutVars>
      </dgm:prSet>
      <dgm:spPr/>
    </dgm:pt>
    <dgm:pt modelId="{67BEC3DB-D900-4794-9D95-024218419732}" type="pres">
      <dgm:prSet presAssocID="{EA7BF551-3BAF-4120-964E-63DB6D156D21}" presName="nodeFollowingNodes" presStyleLbl="node1" presStyleIdx="2" presStyleCnt="5">
        <dgm:presLayoutVars>
          <dgm:bulletEnabled val="1"/>
        </dgm:presLayoutVars>
      </dgm:prSet>
      <dgm:spPr/>
    </dgm:pt>
    <dgm:pt modelId="{D58B4181-00CA-4FCD-8168-680A03CCB76F}" type="pres">
      <dgm:prSet presAssocID="{0AA126E3-65DD-4836-998F-DBD4D2A5DBEA}" presName="nodeFollowingNodes" presStyleLbl="node1" presStyleIdx="3" presStyleCnt="5">
        <dgm:presLayoutVars>
          <dgm:bulletEnabled val="1"/>
        </dgm:presLayoutVars>
      </dgm:prSet>
      <dgm:spPr/>
    </dgm:pt>
    <dgm:pt modelId="{6AC94C1A-21E2-4C45-86DB-FC614CC599BF}" type="pres">
      <dgm:prSet presAssocID="{C27C7E94-D7A8-4513-8AF0-17D6F811E670}" presName="nodeFollowingNodes" presStyleLbl="node1" presStyleIdx="4" presStyleCnt="5">
        <dgm:presLayoutVars>
          <dgm:bulletEnabled val="1"/>
        </dgm:presLayoutVars>
      </dgm:prSet>
      <dgm:spPr/>
    </dgm:pt>
  </dgm:ptLst>
  <dgm:cxnLst>
    <dgm:cxn modelId="{6D17EF07-A6F3-47EA-89DE-8C1F01C811C9}" srcId="{1711A3F3-E3AE-41E1-B0B4-065EA32F0BED}" destId="{C27C7E94-D7A8-4513-8AF0-17D6F811E670}" srcOrd="4" destOrd="0" parTransId="{75BA4A44-3436-423C-BC06-88BE337FE0F9}" sibTransId="{CCD3C511-B1C9-43F5-A0A4-C3DD05F739D7}"/>
    <dgm:cxn modelId="{BBB51421-0BEC-400B-A593-99CB51F57A53}" srcId="{1711A3F3-E3AE-41E1-B0B4-065EA32F0BED}" destId="{EA7BF551-3BAF-4120-964E-63DB6D156D21}" srcOrd="2" destOrd="0" parTransId="{0E69A7C2-E49F-4E72-8305-97DB812AA856}" sibTransId="{9803A4DF-679F-4F87-A313-E0A0DDC4A78A}"/>
    <dgm:cxn modelId="{F6261848-E7BA-43C8-A200-9D83830673D4}" srcId="{1711A3F3-E3AE-41E1-B0B4-065EA32F0BED}" destId="{A0BB55AD-38DF-40BF-A2D1-C9D3A54DFD3A}" srcOrd="0" destOrd="0" parTransId="{FE914AD8-05E0-4DB6-A5D7-D46AD71B78B6}" sibTransId="{91C955B1-5ECF-460D-9311-74824A7FA89E}"/>
    <dgm:cxn modelId="{99951A98-29C2-4684-BFBA-4262952BC96E}" type="presOf" srcId="{EA7BF551-3BAF-4120-964E-63DB6D156D21}" destId="{67BEC3DB-D900-4794-9D95-024218419732}" srcOrd="0" destOrd="0" presId="urn:microsoft.com/office/officeart/2005/8/layout/cycle3"/>
    <dgm:cxn modelId="{72D8E09B-54F4-4A2A-B371-5663C3270CE1}" type="presOf" srcId="{0AA126E3-65DD-4836-998F-DBD4D2A5DBEA}" destId="{D58B4181-00CA-4FCD-8168-680A03CCB76F}" srcOrd="0" destOrd="0" presId="urn:microsoft.com/office/officeart/2005/8/layout/cycle3"/>
    <dgm:cxn modelId="{8ACEBFB4-B5F9-4F9A-80C5-3E32E9862519}" type="presOf" srcId="{C27C7E94-D7A8-4513-8AF0-17D6F811E670}" destId="{6AC94C1A-21E2-4C45-86DB-FC614CC599BF}" srcOrd="0" destOrd="0" presId="urn:microsoft.com/office/officeart/2005/8/layout/cycle3"/>
    <dgm:cxn modelId="{99BD7BB8-E892-48A7-B23B-7B62B42BF713}" type="presOf" srcId="{91C955B1-5ECF-460D-9311-74824A7FA89E}" destId="{F0E5A460-C3CC-4ED7-95FA-C88118FEE411}" srcOrd="0" destOrd="0" presId="urn:microsoft.com/office/officeart/2005/8/layout/cycle3"/>
    <dgm:cxn modelId="{5897D3BF-7A53-44D8-ABEA-A5686C0CD39A}" type="presOf" srcId="{B0E1BF4E-8728-4ACD-B6B5-B3E618AE1B7F}" destId="{51DC6657-9AD7-474A-B549-AA3330FF9F06}" srcOrd="0" destOrd="0" presId="urn:microsoft.com/office/officeart/2005/8/layout/cycle3"/>
    <dgm:cxn modelId="{484BA2D8-3F64-4E9B-A4AC-36A3F4AE83F1}" type="presOf" srcId="{A0BB55AD-38DF-40BF-A2D1-C9D3A54DFD3A}" destId="{11AF2210-7C71-48C7-96F9-3C55BA204CB9}" srcOrd="0" destOrd="0" presId="urn:microsoft.com/office/officeart/2005/8/layout/cycle3"/>
    <dgm:cxn modelId="{1E63EDEA-DA0D-4E7E-BF30-45642C115616}" type="presOf" srcId="{1711A3F3-E3AE-41E1-B0B4-065EA32F0BED}" destId="{B1B428C5-BC10-4DFD-B810-A289326835E1}" srcOrd="0" destOrd="0" presId="urn:microsoft.com/office/officeart/2005/8/layout/cycle3"/>
    <dgm:cxn modelId="{11ADC2F2-592A-4009-9DFA-6040B39B8EC4}" srcId="{1711A3F3-E3AE-41E1-B0B4-065EA32F0BED}" destId="{0AA126E3-65DD-4836-998F-DBD4D2A5DBEA}" srcOrd="3" destOrd="0" parTransId="{9C059C1F-A262-4F0D-BE71-68AD54B05B8D}" sibTransId="{1071CB3F-1937-406F-825C-D977059927E0}"/>
    <dgm:cxn modelId="{A2F516F8-62F1-4F8C-8DA0-D3DEB855BC69}" srcId="{1711A3F3-E3AE-41E1-B0B4-065EA32F0BED}" destId="{B0E1BF4E-8728-4ACD-B6B5-B3E618AE1B7F}" srcOrd="1" destOrd="0" parTransId="{1C81AE90-5A9A-45BD-BC4B-59AF5C4FD2CB}" sibTransId="{E8EF8D51-FC79-48C8-BA17-919B439D9F9F}"/>
    <dgm:cxn modelId="{1F7E7153-D8CD-4FB5-8E96-8D8D81CD6DF9}" type="presParOf" srcId="{B1B428C5-BC10-4DFD-B810-A289326835E1}" destId="{74ACE105-DFEB-4893-8151-9BB4D0D4DDE6}" srcOrd="0" destOrd="0" presId="urn:microsoft.com/office/officeart/2005/8/layout/cycle3"/>
    <dgm:cxn modelId="{17621EB5-F616-426B-8C43-07E284B9A598}" type="presParOf" srcId="{74ACE105-DFEB-4893-8151-9BB4D0D4DDE6}" destId="{11AF2210-7C71-48C7-96F9-3C55BA204CB9}" srcOrd="0" destOrd="0" presId="urn:microsoft.com/office/officeart/2005/8/layout/cycle3"/>
    <dgm:cxn modelId="{E3498D23-E752-4C94-B127-1AB5CAC50B34}" type="presParOf" srcId="{74ACE105-DFEB-4893-8151-9BB4D0D4DDE6}" destId="{F0E5A460-C3CC-4ED7-95FA-C88118FEE411}" srcOrd="1" destOrd="0" presId="urn:microsoft.com/office/officeart/2005/8/layout/cycle3"/>
    <dgm:cxn modelId="{0DD559FB-A448-4FCE-AC58-1C402439FAD8}" type="presParOf" srcId="{74ACE105-DFEB-4893-8151-9BB4D0D4DDE6}" destId="{51DC6657-9AD7-474A-B549-AA3330FF9F06}" srcOrd="2" destOrd="0" presId="urn:microsoft.com/office/officeart/2005/8/layout/cycle3"/>
    <dgm:cxn modelId="{EE56C22E-29ED-4A4A-B50E-4DB9286D8310}" type="presParOf" srcId="{74ACE105-DFEB-4893-8151-9BB4D0D4DDE6}" destId="{67BEC3DB-D900-4794-9D95-024218419732}" srcOrd="3" destOrd="0" presId="urn:microsoft.com/office/officeart/2005/8/layout/cycle3"/>
    <dgm:cxn modelId="{614D6484-C8E7-4624-BDAD-ECF8596F7180}" type="presParOf" srcId="{74ACE105-DFEB-4893-8151-9BB4D0D4DDE6}" destId="{D58B4181-00CA-4FCD-8168-680A03CCB76F}" srcOrd="4" destOrd="0" presId="urn:microsoft.com/office/officeart/2005/8/layout/cycle3"/>
    <dgm:cxn modelId="{1FFB6A03-B01E-44CC-941D-5E9040C9AEFB}" type="presParOf" srcId="{74ACE105-DFEB-4893-8151-9BB4D0D4DDE6}" destId="{6AC94C1A-21E2-4C45-86DB-FC614CC599BF}"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46E3855-6BCA-48D5-B55E-0FF28F70DF34}" type="doc">
      <dgm:prSet loTypeId="urn:microsoft.com/office/officeart/2005/8/layout/vList4" loCatId="picture" qsTypeId="urn:microsoft.com/office/officeart/2005/8/quickstyle/simple1" qsCatId="simple" csTypeId="urn:microsoft.com/office/officeart/2005/8/colors/accent0_1" csCatId="mainScheme" phldr="1"/>
      <dgm:spPr/>
      <dgm:t>
        <a:bodyPr/>
        <a:lstStyle/>
        <a:p>
          <a:endParaRPr lang="es-CR"/>
        </a:p>
      </dgm:t>
    </dgm:pt>
    <dgm:pt modelId="{971C5631-FC93-4DC5-A1A2-DD4FB9C1B820}">
      <dgm:prSet phldrT="[Texto]">
        <dgm:style>
          <a:lnRef idx="0">
            <a:scrgbClr r="0" g="0" b="0"/>
          </a:lnRef>
          <a:fillRef idx="0">
            <a:scrgbClr r="0" g="0" b="0"/>
          </a:fillRef>
          <a:effectRef idx="0">
            <a:scrgbClr r="0" g="0" b="0"/>
          </a:effectRef>
          <a:fontRef idx="minor">
            <a:schemeClr val="dk1"/>
          </a:fontRef>
        </dgm:style>
      </dgm:prSet>
      <dgm:spPr>
        <a:noFill/>
        <a:ln>
          <a:noFill/>
        </a:ln>
      </dgm:spPr>
      <dgm:t>
        <a:bodyPr/>
        <a:lstStyle/>
        <a:p>
          <a:r>
            <a:rPr lang="es-CR"/>
            <a:t>Recibir documentos</a:t>
          </a:r>
        </a:p>
      </dgm:t>
    </dgm:pt>
    <dgm:pt modelId="{54B031F9-817D-47FF-BE5A-165A9029743D}" type="parTrans" cxnId="{8B54C371-1398-406D-974E-D4D1BE6BAD38}">
      <dgm:prSet/>
      <dgm:spPr/>
      <dgm:t>
        <a:bodyPr/>
        <a:lstStyle/>
        <a:p>
          <a:endParaRPr lang="es-CR"/>
        </a:p>
      </dgm:t>
    </dgm:pt>
    <dgm:pt modelId="{AC36A05B-D361-4FB2-A507-4016FFC1DDA7}" type="sibTrans" cxnId="{8B54C371-1398-406D-974E-D4D1BE6BAD38}">
      <dgm:prSet/>
      <dgm:spPr/>
      <dgm:t>
        <a:bodyPr/>
        <a:lstStyle/>
        <a:p>
          <a:endParaRPr lang="es-CR"/>
        </a:p>
      </dgm:t>
    </dgm:pt>
    <dgm:pt modelId="{8EE4F3F6-1A0C-43D5-AFD9-87059BC382A9}">
      <dgm:prSet phldrT="[Texto]">
        <dgm:style>
          <a:lnRef idx="0">
            <a:scrgbClr r="0" g="0" b="0"/>
          </a:lnRef>
          <a:fillRef idx="0">
            <a:scrgbClr r="0" g="0" b="0"/>
          </a:fillRef>
          <a:effectRef idx="0">
            <a:scrgbClr r="0" g="0" b="0"/>
          </a:effectRef>
          <a:fontRef idx="minor">
            <a:schemeClr val="dk1"/>
          </a:fontRef>
        </dgm:style>
      </dgm:prSet>
      <dgm:spPr>
        <a:noFill/>
        <a:ln>
          <a:noFill/>
        </a:ln>
      </dgm:spPr>
      <dgm:t>
        <a:bodyPr/>
        <a:lstStyle/>
        <a:p>
          <a:r>
            <a:rPr lang="es-CR"/>
            <a:t>Generar automáticamente códigos de referencia</a:t>
          </a:r>
        </a:p>
      </dgm:t>
    </dgm:pt>
    <dgm:pt modelId="{086733F6-6C7F-43EC-ACE8-7656AC9BDD9E}" type="parTrans" cxnId="{D46F6116-DB07-4C93-8BDE-C4DB22BC0198}">
      <dgm:prSet/>
      <dgm:spPr/>
      <dgm:t>
        <a:bodyPr/>
        <a:lstStyle/>
        <a:p>
          <a:endParaRPr lang="es-CR"/>
        </a:p>
      </dgm:t>
    </dgm:pt>
    <dgm:pt modelId="{C737653E-BB27-4A51-A07C-336BFB8879BF}" type="sibTrans" cxnId="{D46F6116-DB07-4C93-8BDE-C4DB22BC0198}">
      <dgm:prSet/>
      <dgm:spPr/>
      <dgm:t>
        <a:bodyPr/>
        <a:lstStyle/>
        <a:p>
          <a:endParaRPr lang="es-CR"/>
        </a:p>
      </dgm:t>
    </dgm:pt>
    <dgm:pt modelId="{14ECE4F6-735E-4114-8254-D9746D373304}">
      <dgm:prSet phldrT="[Texto]">
        <dgm:style>
          <a:lnRef idx="0">
            <a:scrgbClr r="0" g="0" b="0"/>
          </a:lnRef>
          <a:fillRef idx="0">
            <a:scrgbClr r="0" g="0" b="0"/>
          </a:fillRef>
          <a:effectRef idx="0">
            <a:scrgbClr r="0" g="0" b="0"/>
          </a:effectRef>
          <a:fontRef idx="minor">
            <a:schemeClr val="dk1"/>
          </a:fontRef>
        </dgm:style>
      </dgm:prSet>
      <dgm:spPr>
        <a:noFill/>
        <a:ln>
          <a:noFill/>
        </a:ln>
      </dgm:spPr>
      <dgm:t>
        <a:bodyPr/>
        <a:lstStyle/>
        <a:p>
          <a:r>
            <a:rPr lang="es-CR"/>
            <a:t>Exportar documentos</a:t>
          </a:r>
        </a:p>
      </dgm:t>
    </dgm:pt>
    <dgm:pt modelId="{1198B5A6-5A89-4CCE-9E8E-0578571338C5}" type="parTrans" cxnId="{EE27F3A1-E2E0-4688-A665-E537DA605F3F}">
      <dgm:prSet/>
      <dgm:spPr/>
      <dgm:t>
        <a:bodyPr/>
        <a:lstStyle/>
        <a:p>
          <a:endParaRPr lang="es-CR"/>
        </a:p>
      </dgm:t>
    </dgm:pt>
    <dgm:pt modelId="{F2155573-0063-4727-B2E2-FEC6492F1A4E}" type="sibTrans" cxnId="{EE27F3A1-E2E0-4688-A665-E537DA605F3F}">
      <dgm:prSet/>
      <dgm:spPr/>
      <dgm:t>
        <a:bodyPr/>
        <a:lstStyle/>
        <a:p>
          <a:endParaRPr lang="es-CR"/>
        </a:p>
      </dgm:t>
    </dgm:pt>
    <dgm:pt modelId="{159E97A9-0C97-4783-A05F-06B396AA1F87}">
      <dgm:prSet phldrT="[Texto]">
        <dgm:style>
          <a:lnRef idx="0">
            <a:scrgbClr r="0" g="0" b="0"/>
          </a:lnRef>
          <a:fillRef idx="0">
            <a:scrgbClr r="0" g="0" b="0"/>
          </a:fillRef>
          <a:effectRef idx="0">
            <a:scrgbClr r="0" g="0" b="0"/>
          </a:effectRef>
          <a:fontRef idx="minor">
            <a:schemeClr val="dk1"/>
          </a:fontRef>
        </dgm:style>
      </dgm:prSet>
      <dgm:spPr>
        <a:noFill/>
        <a:ln>
          <a:noFill/>
        </a:ln>
      </dgm:spPr>
      <dgm:t>
        <a:bodyPr/>
        <a:lstStyle/>
        <a:p>
          <a:r>
            <a:rPr lang="es-CR"/>
            <a:t>Índices electrónicos</a:t>
          </a:r>
        </a:p>
      </dgm:t>
    </dgm:pt>
    <dgm:pt modelId="{230085C8-1894-4D4C-A486-4CBE86F934F0}" type="parTrans" cxnId="{E1C7E7E3-303B-45C3-89D8-BECF6150647C}">
      <dgm:prSet/>
      <dgm:spPr/>
      <dgm:t>
        <a:bodyPr/>
        <a:lstStyle/>
        <a:p>
          <a:endParaRPr lang="es-CR"/>
        </a:p>
      </dgm:t>
    </dgm:pt>
    <dgm:pt modelId="{E88056E0-39AF-46B6-826A-2165F016B794}" type="sibTrans" cxnId="{E1C7E7E3-303B-45C3-89D8-BECF6150647C}">
      <dgm:prSet/>
      <dgm:spPr/>
      <dgm:t>
        <a:bodyPr/>
        <a:lstStyle/>
        <a:p>
          <a:endParaRPr lang="es-CR"/>
        </a:p>
      </dgm:t>
    </dgm:pt>
    <dgm:pt modelId="{25070DE9-B74F-4CBB-87E1-38E33790F81B}">
      <dgm:prSet phldrT="[Texto]">
        <dgm:style>
          <a:lnRef idx="0">
            <a:scrgbClr r="0" g="0" b="0"/>
          </a:lnRef>
          <a:fillRef idx="0">
            <a:scrgbClr r="0" g="0" b="0"/>
          </a:fillRef>
          <a:effectRef idx="0">
            <a:scrgbClr r="0" g="0" b="0"/>
          </a:effectRef>
          <a:fontRef idx="minor">
            <a:schemeClr val="dk1"/>
          </a:fontRef>
        </dgm:style>
      </dgm:prSet>
      <dgm:spPr>
        <a:noFill/>
        <a:ln>
          <a:noFill/>
        </a:ln>
      </dgm:spPr>
      <dgm:t>
        <a:bodyPr/>
        <a:lstStyle/>
        <a:p>
          <a:r>
            <a:rPr lang="es-CR"/>
            <a:t>Interfaz de búsqueda</a:t>
          </a:r>
        </a:p>
      </dgm:t>
    </dgm:pt>
    <dgm:pt modelId="{1F0A413F-1243-474B-9940-EB7A84FCCC0B}" type="parTrans" cxnId="{7ED74BA7-4A72-4607-A888-DC9B81A4003D}">
      <dgm:prSet/>
      <dgm:spPr/>
      <dgm:t>
        <a:bodyPr/>
        <a:lstStyle/>
        <a:p>
          <a:endParaRPr lang="es-CR"/>
        </a:p>
      </dgm:t>
    </dgm:pt>
    <dgm:pt modelId="{37C519E5-0210-4BDB-9DC4-C7F7F026BC31}" type="sibTrans" cxnId="{7ED74BA7-4A72-4607-A888-DC9B81A4003D}">
      <dgm:prSet/>
      <dgm:spPr/>
      <dgm:t>
        <a:bodyPr/>
        <a:lstStyle/>
        <a:p>
          <a:endParaRPr lang="es-CR"/>
        </a:p>
      </dgm:t>
    </dgm:pt>
    <dgm:pt modelId="{42E96C64-BBC4-4E4F-9BF0-5EF86DAB62DB}" type="pres">
      <dgm:prSet presAssocID="{946E3855-6BCA-48D5-B55E-0FF28F70DF34}" presName="linear" presStyleCnt="0">
        <dgm:presLayoutVars>
          <dgm:dir/>
          <dgm:resizeHandles val="exact"/>
        </dgm:presLayoutVars>
      </dgm:prSet>
      <dgm:spPr/>
    </dgm:pt>
    <dgm:pt modelId="{73C11303-B208-43C7-839C-4B34CC7ECDCB}" type="pres">
      <dgm:prSet presAssocID="{971C5631-FC93-4DC5-A1A2-DD4FB9C1B820}" presName="comp" presStyleCnt="0"/>
      <dgm:spPr/>
    </dgm:pt>
    <dgm:pt modelId="{409BA923-71BF-439F-8239-3E02EEA579A3}" type="pres">
      <dgm:prSet presAssocID="{971C5631-FC93-4DC5-A1A2-DD4FB9C1B820}" presName="box" presStyleLbl="node1" presStyleIdx="0" presStyleCnt="5"/>
      <dgm:spPr/>
    </dgm:pt>
    <dgm:pt modelId="{5C5ABC2B-8C5C-4B86-BE1B-A6CAE7817252}" type="pres">
      <dgm:prSet presAssocID="{971C5631-FC93-4DC5-A1A2-DD4FB9C1B820}" presName="img"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t="-80000" b="-80000"/>
          </a:stretch>
        </a:blipFill>
        <a:ln>
          <a:noFill/>
        </a:ln>
      </dgm:spPr>
      <dgm:extLst>
        <a:ext uri="{E40237B7-FDA0-4F09-8148-C483321AD2D9}">
          <dgm14:cNvPr xmlns:dgm14="http://schemas.microsoft.com/office/drawing/2010/diagram" id="0" name="" descr="Flecha lineal: recto con relleno sólido"/>
        </a:ext>
      </dgm:extLst>
    </dgm:pt>
    <dgm:pt modelId="{8243B64A-A088-40E7-A80E-5AFC321ADAFB}" type="pres">
      <dgm:prSet presAssocID="{971C5631-FC93-4DC5-A1A2-DD4FB9C1B820}" presName="text" presStyleLbl="node1" presStyleIdx="0" presStyleCnt="5">
        <dgm:presLayoutVars>
          <dgm:bulletEnabled val="1"/>
        </dgm:presLayoutVars>
      </dgm:prSet>
      <dgm:spPr/>
    </dgm:pt>
    <dgm:pt modelId="{61D78EA2-63F6-46F5-A65A-C5AAD4F46087}" type="pres">
      <dgm:prSet presAssocID="{AC36A05B-D361-4FB2-A507-4016FFC1DDA7}" presName="spacer" presStyleCnt="0"/>
      <dgm:spPr/>
    </dgm:pt>
    <dgm:pt modelId="{EA0C5ECD-C326-4114-B7C9-B60ECEB0D115}" type="pres">
      <dgm:prSet presAssocID="{8EE4F3F6-1A0C-43D5-AFD9-87059BC382A9}" presName="comp" presStyleCnt="0"/>
      <dgm:spPr/>
    </dgm:pt>
    <dgm:pt modelId="{20A1ED86-EA51-4B0F-A987-AB626A70AA20}" type="pres">
      <dgm:prSet presAssocID="{8EE4F3F6-1A0C-43D5-AFD9-87059BC382A9}" presName="box" presStyleLbl="node1" presStyleIdx="1" presStyleCnt="5"/>
      <dgm:spPr/>
    </dgm:pt>
    <dgm:pt modelId="{7F97EA63-3BEC-4463-BE91-B8CC00D38ECE}" type="pres">
      <dgm:prSet presAssocID="{8EE4F3F6-1A0C-43D5-AFD9-87059BC382A9}" presName="img"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t="-80000" b="-80000"/>
          </a:stretch>
        </a:blipFill>
        <a:ln>
          <a:noFill/>
        </a:ln>
      </dgm:spPr>
      <dgm:extLst>
        <a:ext uri="{E40237B7-FDA0-4F09-8148-C483321AD2D9}">
          <dgm14:cNvPr xmlns:dgm14="http://schemas.microsoft.com/office/drawing/2010/diagram" id="0" name="" descr="Binario con relleno sólido"/>
        </a:ext>
      </dgm:extLst>
    </dgm:pt>
    <dgm:pt modelId="{A73DF8D0-1C15-40F3-B57D-4A2A02B17677}" type="pres">
      <dgm:prSet presAssocID="{8EE4F3F6-1A0C-43D5-AFD9-87059BC382A9}" presName="text" presStyleLbl="node1" presStyleIdx="1" presStyleCnt="5">
        <dgm:presLayoutVars>
          <dgm:bulletEnabled val="1"/>
        </dgm:presLayoutVars>
      </dgm:prSet>
      <dgm:spPr/>
    </dgm:pt>
    <dgm:pt modelId="{686D8A02-2C24-4526-8454-40474AD8CE8A}" type="pres">
      <dgm:prSet presAssocID="{C737653E-BB27-4A51-A07C-336BFB8879BF}" presName="spacer" presStyleCnt="0"/>
      <dgm:spPr/>
    </dgm:pt>
    <dgm:pt modelId="{136BD8E5-C8D7-4C6A-B75D-4B10C12422D2}" type="pres">
      <dgm:prSet presAssocID="{159E97A9-0C97-4783-A05F-06B396AA1F87}" presName="comp" presStyleCnt="0"/>
      <dgm:spPr/>
    </dgm:pt>
    <dgm:pt modelId="{D0E6D1D0-0312-4071-8F5F-32164DE88930}" type="pres">
      <dgm:prSet presAssocID="{159E97A9-0C97-4783-A05F-06B396AA1F87}" presName="box" presStyleLbl="node1" presStyleIdx="2" presStyleCnt="5"/>
      <dgm:spPr/>
    </dgm:pt>
    <dgm:pt modelId="{FE015ACD-22CC-4E3A-99CC-D44FB2B6365E}" type="pres">
      <dgm:prSet presAssocID="{159E97A9-0C97-4783-A05F-06B396AA1F87}" presName="img"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t="-80000" b="-80000"/>
          </a:stretch>
        </a:blipFill>
        <a:ln>
          <a:noFill/>
        </a:ln>
      </dgm:spPr>
      <dgm:extLst>
        <a:ext uri="{E40237B7-FDA0-4F09-8148-C483321AD2D9}">
          <dgm14:cNvPr xmlns:dgm14="http://schemas.microsoft.com/office/drawing/2010/diagram" id="0" name="" descr="Base de datos contorno"/>
        </a:ext>
      </dgm:extLst>
    </dgm:pt>
    <dgm:pt modelId="{59EAC049-40B4-49FB-A07E-8C9C174E0CDD}" type="pres">
      <dgm:prSet presAssocID="{159E97A9-0C97-4783-A05F-06B396AA1F87}" presName="text" presStyleLbl="node1" presStyleIdx="2" presStyleCnt="5">
        <dgm:presLayoutVars>
          <dgm:bulletEnabled val="1"/>
        </dgm:presLayoutVars>
      </dgm:prSet>
      <dgm:spPr/>
    </dgm:pt>
    <dgm:pt modelId="{20FC1991-7D23-44FB-845A-F7AB88E24A0B}" type="pres">
      <dgm:prSet presAssocID="{E88056E0-39AF-46B6-826A-2165F016B794}" presName="spacer" presStyleCnt="0"/>
      <dgm:spPr/>
    </dgm:pt>
    <dgm:pt modelId="{4FD8EAAC-1AF6-47A1-8240-9CBAE72AC67E}" type="pres">
      <dgm:prSet presAssocID="{14ECE4F6-735E-4114-8254-D9746D373304}" presName="comp" presStyleCnt="0"/>
      <dgm:spPr/>
    </dgm:pt>
    <dgm:pt modelId="{FF7C77F7-C817-4557-9A34-E261CF16C049}" type="pres">
      <dgm:prSet presAssocID="{14ECE4F6-735E-4114-8254-D9746D373304}" presName="box" presStyleLbl="node1" presStyleIdx="3" presStyleCnt="5"/>
      <dgm:spPr/>
    </dgm:pt>
    <dgm:pt modelId="{04AFF382-DEEE-424E-A6EB-93E3D9DA3FA8}" type="pres">
      <dgm:prSet presAssocID="{14ECE4F6-735E-4114-8254-D9746D373304}" presName="img"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t="-80000" b="-80000"/>
          </a:stretch>
        </a:blipFill>
        <a:ln>
          <a:noFill/>
        </a:ln>
      </dgm:spPr>
      <dgm:extLst>
        <a:ext uri="{E40237B7-FDA0-4F09-8148-C483321AD2D9}">
          <dgm14:cNvPr xmlns:dgm14="http://schemas.microsoft.com/office/drawing/2010/diagram" id="0" name="" descr="Enviar con relleno sólido"/>
        </a:ext>
      </dgm:extLst>
    </dgm:pt>
    <dgm:pt modelId="{441FBA68-4175-4F74-BF40-3593DC89CB40}" type="pres">
      <dgm:prSet presAssocID="{14ECE4F6-735E-4114-8254-D9746D373304}" presName="text" presStyleLbl="node1" presStyleIdx="3" presStyleCnt="5">
        <dgm:presLayoutVars>
          <dgm:bulletEnabled val="1"/>
        </dgm:presLayoutVars>
      </dgm:prSet>
      <dgm:spPr/>
    </dgm:pt>
    <dgm:pt modelId="{84D3E79D-E6E6-4741-BE71-96637793082F}" type="pres">
      <dgm:prSet presAssocID="{F2155573-0063-4727-B2E2-FEC6492F1A4E}" presName="spacer" presStyleCnt="0"/>
      <dgm:spPr/>
    </dgm:pt>
    <dgm:pt modelId="{EC3C0966-25B8-450D-B591-E970B5CC095C}" type="pres">
      <dgm:prSet presAssocID="{25070DE9-B74F-4CBB-87E1-38E33790F81B}" presName="comp" presStyleCnt="0"/>
      <dgm:spPr/>
    </dgm:pt>
    <dgm:pt modelId="{03416D44-8CEC-42F0-9524-64C1CE410080}" type="pres">
      <dgm:prSet presAssocID="{25070DE9-B74F-4CBB-87E1-38E33790F81B}" presName="box" presStyleLbl="node1" presStyleIdx="4" presStyleCnt="5"/>
      <dgm:spPr/>
    </dgm:pt>
    <dgm:pt modelId="{81DE9B9B-31DC-4F2E-8516-FA7C546F6C9D}" type="pres">
      <dgm:prSet presAssocID="{25070DE9-B74F-4CBB-87E1-38E33790F81B}" presName="img"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t="-114000" b="-114000"/>
          </a:stretch>
        </a:blipFill>
        <a:ln>
          <a:noFill/>
        </a:ln>
      </dgm:spPr>
      <dgm:extLst>
        <a:ext uri="{E40237B7-FDA0-4F09-8148-C483321AD2D9}">
          <dgm14:cNvPr xmlns:dgm14="http://schemas.microsoft.com/office/drawing/2010/diagram" id="0" name="" descr="Lupa con relleno sólido"/>
        </a:ext>
      </dgm:extLst>
    </dgm:pt>
    <dgm:pt modelId="{D4494C72-7F6B-4D6B-913C-97092D32428D}" type="pres">
      <dgm:prSet presAssocID="{25070DE9-B74F-4CBB-87E1-38E33790F81B}" presName="text" presStyleLbl="node1" presStyleIdx="4" presStyleCnt="5">
        <dgm:presLayoutVars>
          <dgm:bulletEnabled val="1"/>
        </dgm:presLayoutVars>
      </dgm:prSet>
      <dgm:spPr/>
    </dgm:pt>
  </dgm:ptLst>
  <dgm:cxnLst>
    <dgm:cxn modelId="{AF6DB401-88F3-494C-A6E0-8EDFE812327B}" type="presOf" srcId="{946E3855-6BCA-48D5-B55E-0FF28F70DF34}" destId="{42E96C64-BBC4-4E4F-9BF0-5EF86DAB62DB}" srcOrd="0" destOrd="0" presId="urn:microsoft.com/office/officeart/2005/8/layout/vList4"/>
    <dgm:cxn modelId="{73851D03-555C-48A9-80D0-781173ABD8A8}" type="presOf" srcId="{14ECE4F6-735E-4114-8254-D9746D373304}" destId="{441FBA68-4175-4F74-BF40-3593DC89CB40}" srcOrd="1" destOrd="0" presId="urn:microsoft.com/office/officeart/2005/8/layout/vList4"/>
    <dgm:cxn modelId="{621CA10E-8777-4420-A649-46DF7A82E265}" type="presOf" srcId="{25070DE9-B74F-4CBB-87E1-38E33790F81B}" destId="{D4494C72-7F6B-4D6B-913C-97092D32428D}" srcOrd="1" destOrd="0" presId="urn:microsoft.com/office/officeart/2005/8/layout/vList4"/>
    <dgm:cxn modelId="{B5C83711-7FB9-4AB8-8E03-4CAB6200FB91}" type="presOf" srcId="{25070DE9-B74F-4CBB-87E1-38E33790F81B}" destId="{03416D44-8CEC-42F0-9524-64C1CE410080}" srcOrd="0" destOrd="0" presId="urn:microsoft.com/office/officeart/2005/8/layout/vList4"/>
    <dgm:cxn modelId="{D46F6116-DB07-4C93-8BDE-C4DB22BC0198}" srcId="{946E3855-6BCA-48D5-B55E-0FF28F70DF34}" destId="{8EE4F3F6-1A0C-43D5-AFD9-87059BC382A9}" srcOrd="1" destOrd="0" parTransId="{086733F6-6C7F-43EC-ACE8-7656AC9BDD9E}" sibTransId="{C737653E-BB27-4A51-A07C-336BFB8879BF}"/>
    <dgm:cxn modelId="{5889DC1A-7564-4E91-AD7B-86B43D92A6C7}" type="presOf" srcId="{971C5631-FC93-4DC5-A1A2-DD4FB9C1B820}" destId="{8243B64A-A088-40E7-A80E-5AFC321ADAFB}" srcOrd="1" destOrd="0" presId="urn:microsoft.com/office/officeart/2005/8/layout/vList4"/>
    <dgm:cxn modelId="{1A3C452A-72BC-4AAB-BF12-849D187069F5}" type="presOf" srcId="{159E97A9-0C97-4783-A05F-06B396AA1F87}" destId="{59EAC049-40B4-49FB-A07E-8C9C174E0CDD}" srcOrd="1" destOrd="0" presId="urn:microsoft.com/office/officeart/2005/8/layout/vList4"/>
    <dgm:cxn modelId="{8B54C371-1398-406D-974E-D4D1BE6BAD38}" srcId="{946E3855-6BCA-48D5-B55E-0FF28F70DF34}" destId="{971C5631-FC93-4DC5-A1A2-DD4FB9C1B820}" srcOrd="0" destOrd="0" parTransId="{54B031F9-817D-47FF-BE5A-165A9029743D}" sibTransId="{AC36A05B-D361-4FB2-A507-4016FFC1DDA7}"/>
    <dgm:cxn modelId="{48358758-A697-4638-BEB4-DFCC20C69517}" type="presOf" srcId="{159E97A9-0C97-4783-A05F-06B396AA1F87}" destId="{D0E6D1D0-0312-4071-8F5F-32164DE88930}" srcOrd="0" destOrd="0" presId="urn:microsoft.com/office/officeart/2005/8/layout/vList4"/>
    <dgm:cxn modelId="{2C927C79-0800-40A2-A4BE-30DB6CE465D7}" type="presOf" srcId="{8EE4F3F6-1A0C-43D5-AFD9-87059BC382A9}" destId="{20A1ED86-EA51-4B0F-A987-AB626A70AA20}" srcOrd="0" destOrd="0" presId="urn:microsoft.com/office/officeart/2005/8/layout/vList4"/>
    <dgm:cxn modelId="{42E82587-E2F8-4A48-A595-E179122F96BF}" type="presOf" srcId="{8EE4F3F6-1A0C-43D5-AFD9-87059BC382A9}" destId="{A73DF8D0-1C15-40F3-B57D-4A2A02B17677}" srcOrd="1" destOrd="0" presId="urn:microsoft.com/office/officeart/2005/8/layout/vList4"/>
    <dgm:cxn modelId="{EE27F3A1-E2E0-4688-A665-E537DA605F3F}" srcId="{946E3855-6BCA-48D5-B55E-0FF28F70DF34}" destId="{14ECE4F6-735E-4114-8254-D9746D373304}" srcOrd="3" destOrd="0" parTransId="{1198B5A6-5A89-4CCE-9E8E-0578571338C5}" sibTransId="{F2155573-0063-4727-B2E2-FEC6492F1A4E}"/>
    <dgm:cxn modelId="{7ED74BA7-4A72-4607-A888-DC9B81A4003D}" srcId="{946E3855-6BCA-48D5-B55E-0FF28F70DF34}" destId="{25070DE9-B74F-4CBB-87E1-38E33790F81B}" srcOrd="4" destOrd="0" parTransId="{1F0A413F-1243-474B-9940-EB7A84FCCC0B}" sibTransId="{37C519E5-0210-4BDB-9DC4-C7F7F026BC31}"/>
    <dgm:cxn modelId="{1912F4B0-4760-4C14-820C-5190349F2526}" type="presOf" srcId="{14ECE4F6-735E-4114-8254-D9746D373304}" destId="{FF7C77F7-C817-4557-9A34-E261CF16C049}" srcOrd="0" destOrd="0" presId="urn:microsoft.com/office/officeart/2005/8/layout/vList4"/>
    <dgm:cxn modelId="{E1C7E7E3-303B-45C3-89D8-BECF6150647C}" srcId="{946E3855-6BCA-48D5-B55E-0FF28F70DF34}" destId="{159E97A9-0C97-4783-A05F-06B396AA1F87}" srcOrd="2" destOrd="0" parTransId="{230085C8-1894-4D4C-A486-4CBE86F934F0}" sibTransId="{E88056E0-39AF-46B6-826A-2165F016B794}"/>
    <dgm:cxn modelId="{DC66B9EB-1EA5-4CBB-9DA9-D8F0ECE67563}" type="presOf" srcId="{971C5631-FC93-4DC5-A1A2-DD4FB9C1B820}" destId="{409BA923-71BF-439F-8239-3E02EEA579A3}" srcOrd="0" destOrd="0" presId="urn:microsoft.com/office/officeart/2005/8/layout/vList4"/>
    <dgm:cxn modelId="{A3A890FB-0FBB-47C9-AECF-7D2F169335FE}" type="presParOf" srcId="{42E96C64-BBC4-4E4F-9BF0-5EF86DAB62DB}" destId="{73C11303-B208-43C7-839C-4B34CC7ECDCB}" srcOrd="0" destOrd="0" presId="urn:microsoft.com/office/officeart/2005/8/layout/vList4"/>
    <dgm:cxn modelId="{413CA337-6914-4A04-94A2-C3843E73A93E}" type="presParOf" srcId="{73C11303-B208-43C7-839C-4B34CC7ECDCB}" destId="{409BA923-71BF-439F-8239-3E02EEA579A3}" srcOrd="0" destOrd="0" presId="urn:microsoft.com/office/officeart/2005/8/layout/vList4"/>
    <dgm:cxn modelId="{DB4B3CE2-0F87-4667-93D4-C2552473387E}" type="presParOf" srcId="{73C11303-B208-43C7-839C-4B34CC7ECDCB}" destId="{5C5ABC2B-8C5C-4B86-BE1B-A6CAE7817252}" srcOrd="1" destOrd="0" presId="urn:microsoft.com/office/officeart/2005/8/layout/vList4"/>
    <dgm:cxn modelId="{5417FFF9-0BCF-4B31-BF2D-3D3C7F5ABBE9}" type="presParOf" srcId="{73C11303-B208-43C7-839C-4B34CC7ECDCB}" destId="{8243B64A-A088-40E7-A80E-5AFC321ADAFB}" srcOrd="2" destOrd="0" presId="urn:microsoft.com/office/officeart/2005/8/layout/vList4"/>
    <dgm:cxn modelId="{4CEE59AE-F6AE-4F4B-BA17-F0071224B3A0}" type="presParOf" srcId="{42E96C64-BBC4-4E4F-9BF0-5EF86DAB62DB}" destId="{61D78EA2-63F6-46F5-A65A-C5AAD4F46087}" srcOrd="1" destOrd="0" presId="urn:microsoft.com/office/officeart/2005/8/layout/vList4"/>
    <dgm:cxn modelId="{BA5FDBB0-8C06-4C24-95B1-548B69416DFA}" type="presParOf" srcId="{42E96C64-BBC4-4E4F-9BF0-5EF86DAB62DB}" destId="{EA0C5ECD-C326-4114-B7C9-B60ECEB0D115}" srcOrd="2" destOrd="0" presId="urn:microsoft.com/office/officeart/2005/8/layout/vList4"/>
    <dgm:cxn modelId="{90AA63D0-79ED-4519-B745-B9A817129866}" type="presParOf" srcId="{EA0C5ECD-C326-4114-B7C9-B60ECEB0D115}" destId="{20A1ED86-EA51-4B0F-A987-AB626A70AA20}" srcOrd="0" destOrd="0" presId="urn:microsoft.com/office/officeart/2005/8/layout/vList4"/>
    <dgm:cxn modelId="{B5D57ECF-EE45-4C82-8454-B873C8857B1E}" type="presParOf" srcId="{EA0C5ECD-C326-4114-B7C9-B60ECEB0D115}" destId="{7F97EA63-3BEC-4463-BE91-B8CC00D38ECE}" srcOrd="1" destOrd="0" presId="urn:microsoft.com/office/officeart/2005/8/layout/vList4"/>
    <dgm:cxn modelId="{87FC95B2-DC47-4F9A-B8C6-5D8CAEC8E894}" type="presParOf" srcId="{EA0C5ECD-C326-4114-B7C9-B60ECEB0D115}" destId="{A73DF8D0-1C15-40F3-B57D-4A2A02B17677}" srcOrd="2" destOrd="0" presId="urn:microsoft.com/office/officeart/2005/8/layout/vList4"/>
    <dgm:cxn modelId="{28C6A5E2-BAA9-4D06-9A5C-EF3A17CFC383}" type="presParOf" srcId="{42E96C64-BBC4-4E4F-9BF0-5EF86DAB62DB}" destId="{686D8A02-2C24-4526-8454-40474AD8CE8A}" srcOrd="3" destOrd="0" presId="urn:microsoft.com/office/officeart/2005/8/layout/vList4"/>
    <dgm:cxn modelId="{E2DEECC1-1504-45E6-8631-FAF2410247D3}" type="presParOf" srcId="{42E96C64-BBC4-4E4F-9BF0-5EF86DAB62DB}" destId="{136BD8E5-C8D7-4C6A-B75D-4B10C12422D2}" srcOrd="4" destOrd="0" presId="urn:microsoft.com/office/officeart/2005/8/layout/vList4"/>
    <dgm:cxn modelId="{B330DFC5-5474-4C5F-B318-B484F2950BF1}" type="presParOf" srcId="{136BD8E5-C8D7-4C6A-B75D-4B10C12422D2}" destId="{D0E6D1D0-0312-4071-8F5F-32164DE88930}" srcOrd="0" destOrd="0" presId="urn:microsoft.com/office/officeart/2005/8/layout/vList4"/>
    <dgm:cxn modelId="{FA2AC23D-0D83-436A-8BF1-443759FB196D}" type="presParOf" srcId="{136BD8E5-C8D7-4C6A-B75D-4B10C12422D2}" destId="{FE015ACD-22CC-4E3A-99CC-D44FB2B6365E}" srcOrd="1" destOrd="0" presId="urn:microsoft.com/office/officeart/2005/8/layout/vList4"/>
    <dgm:cxn modelId="{90C67008-78AB-4420-ABF8-251ED40EFDFE}" type="presParOf" srcId="{136BD8E5-C8D7-4C6A-B75D-4B10C12422D2}" destId="{59EAC049-40B4-49FB-A07E-8C9C174E0CDD}" srcOrd="2" destOrd="0" presId="urn:microsoft.com/office/officeart/2005/8/layout/vList4"/>
    <dgm:cxn modelId="{D10BCF17-D68C-4907-AD6E-9498B0C40E4D}" type="presParOf" srcId="{42E96C64-BBC4-4E4F-9BF0-5EF86DAB62DB}" destId="{20FC1991-7D23-44FB-845A-F7AB88E24A0B}" srcOrd="5" destOrd="0" presId="urn:microsoft.com/office/officeart/2005/8/layout/vList4"/>
    <dgm:cxn modelId="{407B0337-ECA8-426C-BE3A-2BF08385FB75}" type="presParOf" srcId="{42E96C64-BBC4-4E4F-9BF0-5EF86DAB62DB}" destId="{4FD8EAAC-1AF6-47A1-8240-9CBAE72AC67E}" srcOrd="6" destOrd="0" presId="urn:microsoft.com/office/officeart/2005/8/layout/vList4"/>
    <dgm:cxn modelId="{988C0905-2B43-4D44-9618-53D7546DE621}" type="presParOf" srcId="{4FD8EAAC-1AF6-47A1-8240-9CBAE72AC67E}" destId="{FF7C77F7-C817-4557-9A34-E261CF16C049}" srcOrd="0" destOrd="0" presId="urn:microsoft.com/office/officeart/2005/8/layout/vList4"/>
    <dgm:cxn modelId="{358E64AF-DF50-44CC-8944-6DF879A0146A}" type="presParOf" srcId="{4FD8EAAC-1AF6-47A1-8240-9CBAE72AC67E}" destId="{04AFF382-DEEE-424E-A6EB-93E3D9DA3FA8}" srcOrd="1" destOrd="0" presId="urn:microsoft.com/office/officeart/2005/8/layout/vList4"/>
    <dgm:cxn modelId="{D0FC468C-91EE-405E-8E29-97A1F7D24F17}" type="presParOf" srcId="{4FD8EAAC-1AF6-47A1-8240-9CBAE72AC67E}" destId="{441FBA68-4175-4F74-BF40-3593DC89CB40}" srcOrd="2" destOrd="0" presId="urn:microsoft.com/office/officeart/2005/8/layout/vList4"/>
    <dgm:cxn modelId="{50EF1639-E270-467F-8F59-D28C4C41571E}" type="presParOf" srcId="{42E96C64-BBC4-4E4F-9BF0-5EF86DAB62DB}" destId="{84D3E79D-E6E6-4741-BE71-96637793082F}" srcOrd="7" destOrd="0" presId="urn:microsoft.com/office/officeart/2005/8/layout/vList4"/>
    <dgm:cxn modelId="{8FCBC92B-33A5-49B8-A3EB-BBC5AFD7E6ED}" type="presParOf" srcId="{42E96C64-BBC4-4E4F-9BF0-5EF86DAB62DB}" destId="{EC3C0966-25B8-450D-B591-E970B5CC095C}" srcOrd="8" destOrd="0" presId="urn:microsoft.com/office/officeart/2005/8/layout/vList4"/>
    <dgm:cxn modelId="{1B21A5D4-7C35-4650-A131-DD91E1770755}" type="presParOf" srcId="{EC3C0966-25B8-450D-B591-E970B5CC095C}" destId="{03416D44-8CEC-42F0-9524-64C1CE410080}" srcOrd="0" destOrd="0" presId="urn:microsoft.com/office/officeart/2005/8/layout/vList4"/>
    <dgm:cxn modelId="{08E23E89-D8A3-435C-89D1-1FF7C7B2DC80}" type="presParOf" srcId="{EC3C0966-25B8-450D-B591-E970B5CC095C}" destId="{81DE9B9B-31DC-4F2E-8516-FA7C546F6C9D}" srcOrd="1" destOrd="0" presId="urn:microsoft.com/office/officeart/2005/8/layout/vList4"/>
    <dgm:cxn modelId="{07416BDF-FF7B-4F86-8B8F-4E41F1F98DD9}" type="presParOf" srcId="{EC3C0966-25B8-450D-B591-E970B5CC095C}" destId="{D4494C72-7F6B-4D6B-913C-97092D32428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B00A50-7DC2-4143-9B0F-7B96920ED1D6}"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s-CR"/>
        </a:p>
      </dgm:t>
    </dgm:pt>
    <dgm:pt modelId="{FD07D8E7-EF2E-4AE7-88ED-756E155C4DD6}">
      <dgm:prSet custT="1">
        <dgm:style>
          <a:lnRef idx="2">
            <a:schemeClr val="accent2"/>
          </a:lnRef>
          <a:fillRef idx="1">
            <a:schemeClr val="lt1"/>
          </a:fillRef>
          <a:effectRef idx="0">
            <a:schemeClr val="accent2"/>
          </a:effectRef>
          <a:fontRef idx="minor">
            <a:schemeClr val="dk1"/>
          </a:fontRef>
        </dgm:style>
      </dgm:prSet>
      <dgm:spPr/>
      <dgm:t>
        <a:bodyPr/>
        <a:lstStyle/>
        <a:p>
          <a:pPr algn="just" rtl="0"/>
          <a:r>
            <a:rPr lang="es-ES" sz="3200" dirty="0">
              <a:solidFill>
                <a:schemeClr val="tx1"/>
              </a:solidFill>
            </a:rPr>
            <a:t>Es el medio de enlace que comunica el documento con los usuarios</a:t>
          </a:r>
          <a:r>
            <a:rPr lang="es-MX" sz="3200" dirty="0">
              <a:solidFill>
                <a:schemeClr val="tx1"/>
              </a:solidFill>
            </a:rPr>
            <a:t>.</a:t>
          </a:r>
          <a:endParaRPr lang="es-CR" sz="3200" dirty="0"/>
        </a:p>
      </dgm:t>
    </dgm:pt>
    <dgm:pt modelId="{86E374E7-F707-4CC9-8D4C-498A29AA3C79}" type="parTrans" cxnId="{351CC075-FF1F-49CD-AE29-3BAF32714CA3}">
      <dgm:prSet/>
      <dgm:spPr/>
      <dgm:t>
        <a:bodyPr/>
        <a:lstStyle/>
        <a:p>
          <a:endParaRPr lang="es-CR"/>
        </a:p>
      </dgm:t>
    </dgm:pt>
    <dgm:pt modelId="{4EDB8DDF-C3E2-4462-BA4C-569B922D5A35}" type="sibTrans" cxnId="{351CC075-FF1F-49CD-AE29-3BAF32714CA3}">
      <dgm:prSet/>
      <dgm:spPr/>
      <dgm:t>
        <a:bodyPr/>
        <a:lstStyle/>
        <a:p>
          <a:endParaRPr lang="es-CR"/>
        </a:p>
      </dgm:t>
    </dgm:pt>
    <dgm:pt modelId="{339BA274-E4A1-441C-90EB-8DCEE4604273}" type="pres">
      <dgm:prSet presAssocID="{5DB00A50-7DC2-4143-9B0F-7B96920ED1D6}" presName="diagram" presStyleCnt="0">
        <dgm:presLayoutVars>
          <dgm:dir/>
          <dgm:resizeHandles val="exact"/>
        </dgm:presLayoutVars>
      </dgm:prSet>
      <dgm:spPr/>
    </dgm:pt>
    <dgm:pt modelId="{3DDDF21F-35BD-4EF4-98C1-F5B355A2FBD4}" type="pres">
      <dgm:prSet presAssocID="{FD07D8E7-EF2E-4AE7-88ED-756E155C4DD6}" presName="node" presStyleLbl="node1" presStyleIdx="0" presStyleCnt="1">
        <dgm:presLayoutVars>
          <dgm:bulletEnabled val="1"/>
        </dgm:presLayoutVars>
      </dgm:prSet>
      <dgm:spPr/>
    </dgm:pt>
  </dgm:ptLst>
  <dgm:cxnLst>
    <dgm:cxn modelId="{351CC075-FF1F-49CD-AE29-3BAF32714CA3}" srcId="{5DB00A50-7DC2-4143-9B0F-7B96920ED1D6}" destId="{FD07D8E7-EF2E-4AE7-88ED-756E155C4DD6}" srcOrd="0" destOrd="0" parTransId="{86E374E7-F707-4CC9-8D4C-498A29AA3C79}" sibTransId="{4EDB8DDF-C3E2-4462-BA4C-569B922D5A35}"/>
    <dgm:cxn modelId="{23FB1A93-30B3-44F4-8C1C-07EB0450924E}" type="presOf" srcId="{5DB00A50-7DC2-4143-9B0F-7B96920ED1D6}" destId="{339BA274-E4A1-441C-90EB-8DCEE4604273}" srcOrd="0" destOrd="0" presId="urn:microsoft.com/office/officeart/2005/8/layout/default#1"/>
    <dgm:cxn modelId="{1EFC26B7-5AB8-46B8-96A9-E588D4E2D421}" type="presOf" srcId="{FD07D8E7-EF2E-4AE7-88ED-756E155C4DD6}" destId="{3DDDF21F-35BD-4EF4-98C1-F5B355A2FBD4}" srcOrd="0" destOrd="0" presId="urn:microsoft.com/office/officeart/2005/8/layout/default#1"/>
    <dgm:cxn modelId="{7F230C5B-242A-46AA-8235-118665116B43}" type="presParOf" srcId="{339BA274-E4A1-441C-90EB-8DCEE4604273}" destId="{3DDDF21F-35BD-4EF4-98C1-F5B355A2FBD4}" srcOrd="0"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E0AA4F-749B-4FCA-B37A-413C57717B2C}"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s-CR"/>
        </a:p>
      </dgm:t>
    </dgm:pt>
    <dgm:pt modelId="{77C64EA7-3A59-48B7-BC0C-6EA4D8FFD940}">
      <dgm:prSet phldrT="[Texto]">
        <dgm:style>
          <a:lnRef idx="2">
            <a:schemeClr val="accent1"/>
          </a:lnRef>
          <a:fillRef idx="1">
            <a:schemeClr val="lt1"/>
          </a:fillRef>
          <a:effectRef idx="0">
            <a:schemeClr val="accent1"/>
          </a:effectRef>
          <a:fontRef idx="minor">
            <a:schemeClr val="dk1"/>
          </a:fontRef>
        </dgm:style>
      </dgm:prSet>
      <dgm:spPr/>
      <dgm:t>
        <a:bodyPr/>
        <a:lstStyle/>
        <a:p>
          <a:pPr algn="just" rtl="0"/>
          <a:r>
            <a:rPr lang="es-ES" dirty="0"/>
            <a:t>Es </a:t>
          </a:r>
          <a:r>
            <a:rPr lang="es-ES" b="1" dirty="0"/>
            <a:t>el método utilizado por el archivista para obtener la información </a:t>
          </a:r>
          <a:r>
            <a:rPr lang="es-ES" dirty="0"/>
            <a:t>contenida en los documentos para </a:t>
          </a:r>
          <a:r>
            <a:rPr lang="es-ES" b="1" dirty="0"/>
            <a:t>facilitarla</a:t>
          </a:r>
          <a:r>
            <a:rPr lang="es-ES" dirty="0"/>
            <a:t> a los usuarios internos como externos</a:t>
          </a:r>
          <a:r>
            <a:rPr lang="es-MX" dirty="0"/>
            <a:t>.</a:t>
          </a:r>
          <a:endParaRPr lang="es-CR" dirty="0"/>
        </a:p>
      </dgm:t>
    </dgm:pt>
    <dgm:pt modelId="{B967B5FE-062A-482B-9A72-B2277A30B53B}" type="parTrans" cxnId="{42F8D0AD-EC95-4D80-B5C6-20F648CAAEE3}">
      <dgm:prSet/>
      <dgm:spPr/>
      <dgm:t>
        <a:bodyPr/>
        <a:lstStyle/>
        <a:p>
          <a:endParaRPr lang="es-CR"/>
        </a:p>
      </dgm:t>
    </dgm:pt>
    <dgm:pt modelId="{EA416B71-980A-466A-87B2-384B719BC21B}" type="sibTrans" cxnId="{42F8D0AD-EC95-4D80-B5C6-20F648CAAEE3}">
      <dgm:prSet/>
      <dgm:spPr/>
      <dgm:t>
        <a:bodyPr/>
        <a:lstStyle/>
        <a:p>
          <a:endParaRPr lang="es-CR"/>
        </a:p>
      </dgm:t>
    </dgm:pt>
    <dgm:pt modelId="{F0BB84BB-474A-4F3E-94C0-D97F7F48A01A}" type="pres">
      <dgm:prSet presAssocID="{AAE0AA4F-749B-4FCA-B37A-413C57717B2C}" presName="diagram" presStyleCnt="0">
        <dgm:presLayoutVars>
          <dgm:dir/>
          <dgm:resizeHandles val="exact"/>
        </dgm:presLayoutVars>
      </dgm:prSet>
      <dgm:spPr/>
    </dgm:pt>
    <dgm:pt modelId="{BEF110FB-BADE-4D8A-B356-8FBE37C9EBF4}" type="pres">
      <dgm:prSet presAssocID="{77C64EA7-3A59-48B7-BC0C-6EA4D8FFD940}" presName="node" presStyleLbl="node1" presStyleIdx="0" presStyleCnt="1">
        <dgm:presLayoutVars>
          <dgm:bulletEnabled val="1"/>
        </dgm:presLayoutVars>
      </dgm:prSet>
      <dgm:spPr/>
    </dgm:pt>
  </dgm:ptLst>
  <dgm:cxnLst>
    <dgm:cxn modelId="{1B013939-AB64-4C01-AC84-8923E215F3AA}" type="presOf" srcId="{AAE0AA4F-749B-4FCA-B37A-413C57717B2C}" destId="{F0BB84BB-474A-4F3E-94C0-D97F7F48A01A}" srcOrd="0" destOrd="0" presId="urn:microsoft.com/office/officeart/2005/8/layout/default#2"/>
    <dgm:cxn modelId="{2D549BAD-6F47-4451-A5DA-84570EFB22D3}" type="presOf" srcId="{77C64EA7-3A59-48B7-BC0C-6EA4D8FFD940}" destId="{BEF110FB-BADE-4D8A-B356-8FBE37C9EBF4}" srcOrd="0" destOrd="0" presId="urn:microsoft.com/office/officeart/2005/8/layout/default#2"/>
    <dgm:cxn modelId="{42F8D0AD-EC95-4D80-B5C6-20F648CAAEE3}" srcId="{AAE0AA4F-749B-4FCA-B37A-413C57717B2C}" destId="{77C64EA7-3A59-48B7-BC0C-6EA4D8FFD940}" srcOrd="0" destOrd="0" parTransId="{B967B5FE-062A-482B-9A72-B2277A30B53B}" sibTransId="{EA416B71-980A-466A-87B2-384B719BC21B}"/>
    <dgm:cxn modelId="{F3F58E4F-DEE8-4E43-B8B3-3A7AA7373D01}" type="presParOf" srcId="{F0BB84BB-474A-4F3E-94C0-D97F7F48A01A}" destId="{BEF110FB-BADE-4D8A-B356-8FBE37C9EBF4}" srcOrd="0" destOrd="0" presId="urn:microsoft.com/office/officeart/2005/8/layout/defaul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2C0521-2E91-46D9-9982-491E95382654}" type="doc">
      <dgm:prSet loTypeId="urn:microsoft.com/office/officeart/2005/8/layout/vList5" loCatId="list" qsTypeId="urn:microsoft.com/office/officeart/2005/8/quickstyle/3d1" qsCatId="3D" csTypeId="urn:microsoft.com/office/officeart/2005/8/colors/accent2_1" csCatId="accent2" phldr="1"/>
      <dgm:spPr/>
      <dgm:t>
        <a:bodyPr/>
        <a:lstStyle/>
        <a:p>
          <a:endParaRPr lang="es-CR"/>
        </a:p>
      </dgm:t>
    </dgm:pt>
    <dgm:pt modelId="{981B6509-563D-4488-891F-F207B0631E69}">
      <dgm:prSet custT="1"/>
      <dgm:spPr/>
      <dgm:t>
        <a:bodyPr/>
        <a:lstStyle/>
        <a:p>
          <a:pPr rtl="0"/>
          <a:r>
            <a:rPr lang="es-ES" sz="4800" dirty="0"/>
            <a:t>Exacta</a:t>
          </a:r>
          <a:endParaRPr lang="es-CR" sz="4800" dirty="0"/>
        </a:p>
      </dgm:t>
    </dgm:pt>
    <dgm:pt modelId="{58A20F01-01E1-465B-9BEE-371C76370BB6}" type="parTrans" cxnId="{A991568A-6E9C-4872-B55F-011AE2F51F65}">
      <dgm:prSet/>
      <dgm:spPr/>
      <dgm:t>
        <a:bodyPr/>
        <a:lstStyle/>
        <a:p>
          <a:endParaRPr lang="es-CR"/>
        </a:p>
      </dgm:t>
    </dgm:pt>
    <dgm:pt modelId="{3E3CF60C-06F7-43EE-9CFC-443E07AD2CA3}" type="sibTrans" cxnId="{A991568A-6E9C-4872-B55F-011AE2F51F65}">
      <dgm:prSet/>
      <dgm:spPr/>
      <dgm:t>
        <a:bodyPr/>
        <a:lstStyle/>
        <a:p>
          <a:endParaRPr lang="es-CR"/>
        </a:p>
      </dgm:t>
    </dgm:pt>
    <dgm:pt modelId="{185C37DF-375A-4CA0-9F5F-4B199257EAD3}">
      <dgm:prSet/>
      <dgm:spPr/>
      <dgm:t>
        <a:bodyPr/>
        <a:lstStyle/>
        <a:p>
          <a:pPr rtl="0"/>
          <a:r>
            <a:rPr lang="es-ES" dirty="0"/>
            <a:t>Documentos: testimonios únicos y concretos</a:t>
          </a:r>
          <a:endParaRPr lang="es-CR" dirty="0"/>
        </a:p>
      </dgm:t>
    </dgm:pt>
    <dgm:pt modelId="{46C9C9F6-60C7-4F0C-882E-72C058C05B89}" type="parTrans" cxnId="{324EEBCF-384E-4EC7-BB44-72CBA060A916}">
      <dgm:prSet/>
      <dgm:spPr/>
      <dgm:t>
        <a:bodyPr/>
        <a:lstStyle/>
        <a:p>
          <a:endParaRPr lang="es-CR"/>
        </a:p>
      </dgm:t>
    </dgm:pt>
    <dgm:pt modelId="{F5ADD975-2A19-4E7D-BBFE-5F6B02EAFC31}" type="sibTrans" cxnId="{324EEBCF-384E-4EC7-BB44-72CBA060A916}">
      <dgm:prSet/>
      <dgm:spPr/>
      <dgm:t>
        <a:bodyPr/>
        <a:lstStyle/>
        <a:p>
          <a:endParaRPr lang="es-CR"/>
        </a:p>
      </dgm:t>
    </dgm:pt>
    <dgm:pt modelId="{9350024F-ACA8-4B15-B78F-508499DF7C96}">
      <dgm:prSet custT="1"/>
      <dgm:spPr/>
      <dgm:t>
        <a:bodyPr/>
        <a:lstStyle/>
        <a:p>
          <a:pPr rtl="0"/>
          <a:r>
            <a:rPr lang="es-ES" sz="4800" dirty="0"/>
            <a:t>Suficiente</a:t>
          </a:r>
          <a:endParaRPr lang="es-CR" sz="4800" dirty="0"/>
        </a:p>
      </dgm:t>
    </dgm:pt>
    <dgm:pt modelId="{734708A1-5401-4151-9C11-FEF93DBB8CE7}" type="parTrans" cxnId="{549902C1-4FF8-42EB-A712-97E6CA7BF204}">
      <dgm:prSet/>
      <dgm:spPr/>
      <dgm:t>
        <a:bodyPr/>
        <a:lstStyle/>
        <a:p>
          <a:endParaRPr lang="es-CR"/>
        </a:p>
      </dgm:t>
    </dgm:pt>
    <dgm:pt modelId="{705E04E6-B746-4F4B-9234-C645845EADA6}" type="sibTrans" cxnId="{549902C1-4FF8-42EB-A712-97E6CA7BF204}">
      <dgm:prSet/>
      <dgm:spPr/>
      <dgm:t>
        <a:bodyPr/>
        <a:lstStyle/>
        <a:p>
          <a:endParaRPr lang="es-CR"/>
        </a:p>
      </dgm:t>
    </dgm:pt>
    <dgm:pt modelId="{9594BA89-E97D-40DE-8C21-6B548E819982}">
      <dgm:prSet/>
      <dgm:spPr/>
      <dgm:t>
        <a:bodyPr/>
        <a:lstStyle/>
        <a:p>
          <a:pPr rtl="0"/>
          <a:r>
            <a:rPr lang="es-ES"/>
            <a:t>Para la unidad que se está informando sin ofrecer más de lo necesario</a:t>
          </a:r>
          <a:r>
            <a:rPr lang="es-MX"/>
            <a:t>.</a:t>
          </a:r>
          <a:endParaRPr lang="es-CR"/>
        </a:p>
      </dgm:t>
    </dgm:pt>
    <dgm:pt modelId="{98CD6190-F6DC-4675-B4BB-1DC86F61E1B2}" type="parTrans" cxnId="{18B2C1C6-C08B-4C87-897E-0CFD7ACC75F4}">
      <dgm:prSet/>
      <dgm:spPr/>
      <dgm:t>
        <a:bodyPr/>
        <a:lstStyle/>
        <a:p>
          <a:endParaRPr lang="es-CR"/>
        </a:p>
      </dgm:t>
    </dgm:pt>
    <dgm:pt modelId="{6A9D2F18-DA7C-40FB-A33D-554099DC43BA}" type="sibTrans" cxnId="{18B2C1C6-C08B-4C87-897E-0CFD7ACC75F4}">
      <dgm:prSet/>
      <dgm:spPr/>
      <dgm:t>
        <a:bodyPr/>
        <a:lstStyle/>
        <a:p>
          <a:endParaRPr lang="es-CR"/>
        </a:p>
      </dgm:t>
    </dgm:pt>
    <dgm:pt modelId="{270F1FC4-0A46-4CB3-ADC8-00D6E6479DE1}">
      <dgm:prSet custT="1"/>
      <dgm:spPr/>
      <dgm:t>
        <a:bodyPr/>
        <a:lstStyle/>
        <a:p>
          <a:pPr rtl="0"/>
          <a:r>
            <a:rPr lang="es-ES" sz="5400" dirty="0"/>
            <a:t>Oportuna</a:t>
          </a:r>
          <a:endParaRPr lang="es-CR" sz="5400" dirty="0"/>
        </a:p>
      </dgm:t>
    </dgm:pt>
    <dgm:pt modelId="{786DEC1B-2823-4921-AB24-69A7444787A3}" type="parTrans" cxnId="{F9026FAC-505C-4C00-A047-F1B04A71FC8F}">
      <dgm:prSet/>
      <dgm:spPr/>
      <dgm:t>
        <a:bodyPr/>
        <a:lstStyle/>
        <a:p>
          <a:endParaRPr lang="es-CR"/>
        </a:p>
      </dgm:t>
    </dgm:pt>
    <dgm:pt modelId="{A6B9B151-7569-47BD-9A18-C8C0DAD7E138}" type="sibTrans" cxnId="{F9026FAC-505C-4C00-A047-F1B04A71FC8F}">
      <dgm:prSet/>
      <dgm:spPr/>
      <dgm:t>
        <a:bodyPr/>
        <a:lstStyle/>
        <a:p>
          <a:endParaRPr lang="es-CR"/>
        </a:p>
      </dgm:t>
    </dgm:pt>
    <dgm:pt modelId="{64A5CD14-6C9C-4A5E-BB65-413A03D230CC}">
      <dgm:prSet/>
      <dgm:spPr/>
      <dgm:t>
        <a:bodyPr/>
        <a:lstStyle/>
        <a:p>
          <a:pPr rtl="0"/>
          <a:r>
            <a:rPr lang="es-ES"/>
            <a:t>Marcar una jerarquía de la información</a:t>
          </a:r>
          <a:r>
            <a:rPr lang="es-MX"/>
            <a:t>.</a:t>
          </a:r>
          <a:endParaRPr lang="es-CR"/>
        </a:p>
      </dgm:t>
    </dgm:pt>
    <dgm:pt modelId="{7A0D6488-600F-4BD4-AF3C-1EA58A9F9C1A}" type="parTrans" cxnId="{25F6444B-FF12-46A0-BE0F-4192D541129A}">
      <dgm:prSet/>
      <dgm:spPr/>
      <dgm:t>
        <a:bodyPr/>
        <a:lstStyle/>
        <a:p>
          <a:endParaRPr lang="es-CR"/>
        </a:p>
      </dgm:t>
    </dgm:pt>
    <dgm:pt modelId="{5DEF0D21-BCB1-44AB-BEA1-C4E59ADC0549}" type="sibTrans" cxnId="{25F6444B-FF12-46A0-BE0F-4192D541129A}">
      <dgm:prSet/>
      <dgm:spPr/>
      <dgm:t>
        <a:bodyPr/>
        <a:lstStyle/>
        <a:p>
          <a:endParaRPr lang="es-CR"/>
        </a:p>
      </dgm:t>
    </dgm:pt>
    <dgm:pt modelId="{CB8A9C56-DD9C-467D-81FB-E6D108C18D4E}" type="pres">
      <dgm:prSet presAssocID="{B62C0521-2E91-46D9-9982-491E95382654}" presName="Name0" presStyleCnt="0">
        <dgm:presLayoutVars>
          <dgm:dir/>
          <dgm:animLvl val="lvl"/>
          <dgm:resizeHandles val="exact"/>
        </dgm:presLayoutVars>
      </dgm:prSet>
      <dgm:spPr/>
    </dgm:pt>
    <dgm:pt modelId="{F8F55112-39C8-4C09-8B34-2CD0309DD26B}" type="pres">
      <dgm:prSet presAssocID="{981B6509-563D-4488-891F-F207B0631E69}" presName="linNode" presStyleCnt="0"/>
      <dgm:spPr/>
    </dgm:pt>
    <dgm:pt modelId="{C7FCA0A2-B77E-4AED-9990-B14DFE6ADCFA}" type="pres">
      <dgm:prSet presAssocID="{981B6509-563D-4488-891F-F207B0631E69}" presName="parentText" presStyleLbl="node1" presStyleIdx="0" presStyleCnt="3">
        <dgm:presLayoutVars>
          <dgm:chMax val="1"/>
          <dgm:bulletEnabled val="1"/>
        </dgm:presLayoutVars>
      </dgm:prSet>
      <dgm:spPr/>
    </dgm:pt>
    <dgm:pt modelId="{9A63C211-229A-405E-9147-1530B861AF03}" type="pres">
      <dgm:prSet presAssocID="{981B6509-563D-4488-891F-F207B0631E69}" presName="descendantText" presStyleLbl="alignAccFollowNode1" presStyleIdx="0" presStyleCnt="3">
        <dgm:presLayoutVars>
          <dgm:bulletEnabled val="1"/>
        </dgm:presLayoutVars>
      </dgm:prSet>
      <dgm:spPr/>
    </dgm:pt>
    <dgm:pt modelId="{0552A9DA-CB4F-45E7-8163-51B776773E1A}" type="pres">
      <dgm:prSet presAssocID="{3E3CF60C-06F7-43EE-9CFC-443E07AD2CA3}" presName="sp" presStyleCnt="0"/>
      <dgm:spPr/>
    </dgm:pt>
    <dgm:pt modelId="{4B868A1C-1D88-4836-8105-4C4513073499}" type="pres">
      <dgm:prSet presAssocID="{9350024F-ACA8-4B15-B78F-508499DF7C96}" presName="linNode" presStyleCnt="0"/>
      <dgm:spPr/>
    </dgm:pt>
    <dgm:pt modelId="{6C05F051-F1EB-43FC-94A1-426D9D9EF6B9}" type="pres">
      <dgm:prSet presAssocID="{9350024F-ACA8-4B15-B78F-508499DF7C96}" presName="parentText" presStyleLbl="node1" presStyleIdx="1" presStyleCnt="3">
        <dgm:presLayoutVars>
          <dgm:chMax val="1"/>
          <dgm:bulletEnabled val="1"/>
        </dgm:presLayoutVars>
      </dgm:prSet>
      <dgm:spPr/>
    </dgm:pt>
    <dgm:pt modelId="{81FC909F-5B77-4C3E-9F07-7F1769DEF59A}" type="pres">
      <dgm:prSet presAssocID="{9350024F-ACA8-4B15-B78F-508499DF7C96}" presName="descendantText" presStyleLbl="alignAccFollowNode1" presStyleIdx="1" presStyleCnt="3">
        <dgm:presLayoutVars>
          <dgm:bulletEnabled val="1"/>
        </dgm:presLayoutVars>
      </dgm:prSet>
      <dgm:spPr/>
    </dgm:pt>
    <dgm:pt modelId="{392BA052-4C90-400F-8BCE-1480B47C4511}" type="pres">
      <dgm:prSet presAssocID="{705E04E6-B746-4F4B-9234-C645845EADA6}" presName="sp" presStyleCnt="0"/>
      <dgm:spPr/>
    </dgm:pt>
    <dgm:pt modelId="{006FFF28-B959-4545-A0A5-E6CDEA60D119}" type="pres">
      <dgm:prSet presAssocID="{270F1FC4-0A46-4CB3-ADC8-00D6E6479DE1}" presName="linNode" presStyleCnt="0"/>
      <dgm:spPr/>
    </dgm:pt>
    <dgm:pt modelId="{20249550-AB46-46BE-A5B4-C3E7BC5B2D6B}" type="pres">
      <dgm:prSet presAssocID="{270F1FC4-0A46-4CB3-ADC8-00D6E6479DE1}" presName="parentText" presStyleLbl="node1" presStyleIdx="2" presStyleCnt="3">
        <dgm:presLayoutVars>
          <dgm:chMax val="1"/>
          <dgm:bulletEnabled val="1"/>
        </dgm:presLayoutVars>
      </dgm:prSet>
      <dgm:spPr/>
    </dgm:pt>
    <dgm:pt modelId="{FC7E9494-5255-4DB7-97F4-55A581BBD417}" type="pres">
      <dgm:prSet presAssocID="{270F1FC4-0A46-4CB3-ADC8-00D6E6479DE1}" presName="descendantText" presStyleLbl="alignAccFollowNode1" presStyleIdx="2" presStyleCnt="3">
        <dgm:presLayoutVars>
          <dgm:bulletEnabled val="1"/>
        </dgm:presLayoutVars>
      </dgm:prSet>
      <dgm:spPr/>
    </dgm:pt>
  </dgm:ptLst>
  <dgm:cxnLst>
    <dgm:cxn modelId="{E977DB01-8DF9-457C-8EF8-4206DC1CA82C}" type="presOf" srcId="{9594BA89-E97D-40DE-8C21-6B548E819982}" destId="{81FC909F-5B77-4C3E-9F07-7F1769DEF59A}" srcOrd="0" destOrd="0" presId="urn:microsoft.com/office/officeart/2005/8/layout/vList5"/>
    <dgm:cxn modelId="{81E55B38-C70A-45E6-A52A-44EC9129C6E6}" type="presOf" srcId="{185C37DF-375A-4CA0-9F5F-4B199257EAD3}" destId="{9A63C211-229A-405E-9147-1530B861AF03}" srcOrd="0" destOrd="0" presId="urn:microsoft.com/office/officeart/2005/8/layout/vList5"/>
    <dgm:cxn modelId="{9D580F44-DEBA-4237-8FA1-414173CF913E}" type="presOf" srcId="{270F1FC4-0A46-4CB3-ADC8-00D6E6479DE1}" destId="{20249550-AB46-46BE-A5B4-C3E7BC5B2D6B}" srcOrd="0" destOrd="0" presId="urn:microsoft.com/office/officeart/2005/8/layout/vList5"/>
    <dgm:cxn modelId="{25F6444B-FF12-46A0-BE0F-4192D541129A}" srcId="{270F1FC4-0A46-4CB3-ADC8-00D6E6479DE1}" destId="{64A5CD14-6C9C-4A5E-BB65-413A03D230CC}" srcOrd="0" destOrd="0" parTransId="{7A0D6488-600F-4BD4-AF3C-1EA58A9F9C1A}" sibTransId="{5DEF0D21-BCB1-44AB-BEA1-C4E59ADC0549}"/>
    <dgm:cxn modelId="{0849984E-C201-412A-A965-AE012FB17F3A}" type="presOf" srcId="{64A5CD14-6C9C-4A5E-BB65-413A03D230CC}" destId="{FC7E9494-5255-4DB7-97F4-55A581BBD417}" srcOrd="0" destOrd="0" presId="urn:microsoft.com/office/officeart/2005/8/layout/vList5"/>
    <dgm:cxn modelId="{A991568A-6E9C-4872-B55F-011AE2F51F65}" srcId="{B62C0521-2E91-46D9-9982-491E95382654}" destId="{981B6509-563D-4488-891F-F207B0631E69}" srcOrd="0" destOrd="0" parTransId="{58A20F01-01E1-465B-9BEE-371C76370BB6}" sibTransId="{3E3CF60C-06F7-43EE-9CFC-443E07AD2CA3}"/>
    <dgm:cxn modelId="{83AFE298-51AC-4601-8B80-2929D7020896}" type="presOf" srcId="{981B6509-563D-4488-891F-F207B0631E69}" destId="{C7FCA0A2-B77E-4AED-9990-B14DFE6ADCFA}" srcOrd="0" destOrd="0" presId="urn:microsoft.com/office/officeart/2005/8/layout/vList5"/>
    <dgm:cxn modelId="{F9026FAC-505C-4C00-A047-F1B04A71FC8F}" srcId="{B62C0521-2E91-46D9-9982-491E95382654}" destId="{270F1FC4-0A46-4CB3-ADC8-00D6E6479DE1}" srcOrd="2" destOrd="0" parTransId="{786DEC1B-2823-4921-AB24-69A7444787A3}" sibTransId="{A6B9B151-7569-47BD-9A18-C8C0DAD7E138}"/>
    <dgm:cxn modelId="{7C9B24B3-7ABD-468F-957E-3F8E201919B0}" type="presOf" srcId="{B62C0521-2E91-46D9-9982-491E95382654}" destId="{CB8A9C56-DD9C-467D-81FB-E6D108C18D4E}" srcOrd="0" destOrd="0" presId="urn:microsoft.com/office/officeart/2005/8/layout/vList5"/>
    <dgm:cxn modelId="{549902C1-4FF8-42EB-A712-97E6CA7BF204}" srcId="{B62C0521-2E91-46D9-9982-491E95382654}" destId="{9350024F-ACA8-4B15-B78F-508499DF7C96}" srcOrd="1" destOrd="0" parTransId="{734708A1-5401-4151-9C11-FEF93DBB8CE7}" sibTransId="{705E04E6-B746-4F4B-9234-C645845EADA6}"/>
    <dgm:cxn modelId="{18B2C1C6-C08B-4C87-897E-0CFD7ACC75F4}" srcId="{9350024F-ACA8-4B15-B78F-508499DF7C96}" destId="{9594BA89-E97D-40DE-8C21-6B548E819982}" srcOrd="0" destOrd="0" parTransId="{98CD6190-F6DC-4675-B4BB-1DC86F61E1B2}" sibTransId="{6A9D2F18-DA7C-40FB-A33D-554099DC43BA}"/>
    <dgm:cxn modelId="{324EEBCF-384E-4EC7-BB44-72CBA060A916}" srcId="{981B6509-563D-4488-891F-F207B0631E69}" destId="{185C37DF-375A-4CA0-9F5F-4B199257EAD3}" srcOrd="0" destOrd="0" parTransId="{46C9C9F6-60C7-4F0C-882E-72C058C05B89}" sibTransId="{F5ADD975-2A19-4E7D-BBFE-5F6B02EAFC31}"/>
    <dgm:cxn modelId="{D31E7CDA-DE78-41EE-BB1E-84504A04EAB2}" type="presOf" srcId="{9350024F-ACA8-4B15-B78F-508499DF7C96}" destId="{6C05F051-F1EB-43FC-94A1-426D9D9EF6B9}" srcOrd="0" destOrd="0" presId="urn:microsoft.com/office/officeart/2005/8/layout/vList5"/>
    <dgm:cxn modelId="{358575AF-FA96-4141-B2DB-E579D7075360}" type="presParOf" srcId="{CB8A9C56-DD9C-467D-81FB-E6D108C18D4E}" destId="{F8F55112-39C8-4C09-8B34-2CD0309DD26B}" srcOrd="0" destOrd="0" presId="urn:microsoft.com/office/officeart/2005/8/layout/vList5"/>
    <dgm:cxn modelId="{179682DB-470F-4DB5-AD7F-11327BF8B767}" type="presParOf" srcId="{F8F55112-39C8-4C09-8B34-2CD0309DD26B}" destId="{C7FCA0A2-B77E-4AED-9990-B14DFE6ADCFA}" srcOrd="0" destOrd="0" presId="urn:microsoft.com/office/officeart/2005/8/layout/vList5"/>
    <dgm:cxn modelId="{9EDEBE87-C7EC-47A0-88F8-389656366F30}" type="presParOf" srcId="{F8F55112-39C8-4C09-8B34-2CD0309DD26B}" destId="{9A63C211-229A-405E-9147-1530B861AF03}" srcOrd="1" destOrd="0" presId="urn:microsoft.com/office/officeart/2005/8/layout/vList5"/>
    <dgm:cxn modelId="{FC2F2DBE-5441-4C44-8C08-0B7CFC3EEE95}" type="presParOf" srcId="{CB8A9C56-DD9C-467D-81FB-E6D108C18D4E}" destId="{0552A9DA-CB4F-45E7-8163-51B776773E1A}" srcOrd="1" destOrd="0" presId="urn:microsoft.com/office/officeart/2005/8/layout/vList5"/>
    <dgm:cxn modelId="{A91826E4-1A81-4212-8C07-882798B2F5D6}" type="presParOf" srcId="{CB8A9C56-DD9C-467D-81FB-E6D108C18D4E}" destId="{4B868A1C-1D88-4836-8105-4C4513073499}" srcOrd="2" destOrd="0" presId="urn:microsoft.com/office/officeart/2005/8/layout/vList5"/>
    <dgm:cxn modelId="{7A296489-CFFC-4390-9069-C9F04CBB0B8D}" type="presParOf" srcId="{4B868A1C-1D88-4836-8105-4C4513073499}" destId="{6C05F051-F1EB-43FC-94A1-426D9D9EF6B9}" srcOrd="0" destOrd="0" presId="urn:microsoft.com/office/officeart/2005/8/layout/vList5"/>
    <dgm:cxn modelId="{54E563E3-6484-4160-AF99-4648A23C2B61}" type="presParOf" srcId="{4B868A1C-1D88-4836-8105-4C4513073499}" destId="{81FC909F-5B77-4C3E-9F07-7F1769DEF59A}" srcOrd="1" destOrd="0" presId="urn:microsoft.com/office/officeart/2005/8/layout/vList5"/>
    <dgm:cxn modelId="{F706665D-B01D-4166-AD8A-9C261B7AE978}" type="presParOf" srcId="{CB8A9C56-DD9C-467D-81FB-E6D108C18D4E}" destId="{392BA052-4C90-400F-8BCE-1480B47C4511}" srcOrd="3" destOrd="0" presId="urn:microsoft.com/office/officeart/2005/8/layout/vList5"/>
    <dgm:cxn modelId="{B070E06A-80AC-454A-9CBC-C5F483361FAA}" type="presParOf" srcId="{CB8A9C56-DD9C-467D-81FB-E6D108C18D4E}" destId="{006FFF28-B959-4545-A0A5-E6CDEA60D119}" srcOrd="4" destOrd="0" presId="urn:microsoft.com/office/officeart/2005/8/layout/vList5"/>
    <dgm:cxn modelId="{ECF799F8-7CF1-4650-BE77-572CA495FC0A}" type="presParOf" srcId="{006FFF28-B959-4545-A0A5-E6CDEA60D119}" destId="{20249550-AB46-46BE-A5B4-C3E7BC5B2D6B}" srcOrd="0" destOrd="0" presId="urn:microsoft.com/office/officeart/2005/8/layout/vList5"/>
    <dgm:cxn modelId="{BFB674D3-1D62-4558-8B42-E19E7453E37F}" type="presParOf" srcId="{006FFF28-B959-4545-A0A5-E6CDEA60D119}" destId="{FC7E9494-5255-4DB7-97F4-55A581BBD41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E7CCA1-8453-464D-8676-D4E5AEFC363F}" type="doc">
      <dgm:prSet loTypeId="urn:microsoft.com/office/officeart/2008/layout/RadialCluster" loCatId="relationship" qsTypeId="urn:microsoft.com/office/officeart/2005/8/quickstyle/simple1" qsCatId="simple" csTypeId="urn:microsoft.com/office/officeart/2005/8/colors/accent1_1" csCatId="accent1" phldr="1"/>
      <dgm:spPr/>
      <dgm:t>
        <a:bodyPr/>
        <a:lstStyle/>
        <a:p>
          <a:endParaRPr lang="es-419"/>
        </a:p>
      </dgm:t>
    </dgm:pt>
    <dgm:pt modelId="{851C4BFC-24CC-4E21-A146-3F0B6F4D52A8}">
      <dgm:prSet custT="1"/>
      <dgm:spPr/>
      <dgm:t>
        <a:bodyPr/>
        <a:lstStyle/>
        <a:p>
          <a:pPr algn="ctr" rtl="0"/>
          <a:r>
            <a:rPr lang="es-MX" sz="2800" dirty="0"/>
            <a:t>Su análisis favorece una descripción que tome en cuenta todos los componentes de los documentos</a:t>
          </a:r>
          <a:endParaRPr lang="es-CR" sz="2800" dirty="0"/>
        </a:p>
      </dgm:t>
    </dgm:pt>
    <dgm:pt modelId="{F7ADC8B5-04D9-46D2-AFD3-7D0B97AF0297}" type="parTrans" cxnId="{A894D7A8-F920-4C70-ABD0-AF49D477482F}">
      <dgm:prSet/>
      <dgm:spPr/>
      <dgm:t>
        <a:bodyPr/>
        <a:lstStyle/>
        <a:p>
          <a:endParaRPr lang="es-419"/>
        </a:p>
      </dgm:t>
    </dgm:pt>
    <dgm:pt modelId="{5B6B778F-1C97-405C-A3FE-EF4B321427DA}" type="sibTrans" cxnId="{A894D7A8-F920-4C70-ABD0-AF49D477482F}">
      <dgm:prSet/>
      <dgm:spPr/>
      <dgm:t>
        <a:bodyPr/>
        <a:lstStyle/>
        <a:p>
          <a:endParaRPr lang="es-419"/>
        </a:p>
      </dgm:t>
    </dgm:pt>
    <dgm:pt modelId="{06F373B4-8A17-496A-8AD2-C6094CA9E9F6}">
      <dgm:prSet/>
      <dgm:spPr/>
      <dgm:t>
        <a:bodyPr/>
        <a:lstStyle/>
        <a:p>
          <a:pPr algn="ctr" rtl="0"/>
          <a:r>
            <a:rPr lang="es-MX" altLang="es-CR" b="1" dirty="0"/>
            <a:t>Caracteres internos y externos del documento </a:t>
          </a:r>
          <a:endParaRPr lang="es-CR" b="1" dirty="0"/>
        </a:p>
      </dgm:t>
    </dgm:pt>
    <dgm:pt modelId="{5560969D-5FCE-44EC-91B6-C11415C1C702}" type="parTrans" cxnId="{DFFB022C-1918-41F6-A560-9C5B5688D042}">
      <dgm:prSet/>
      <dgm:spPr/>
      <dgm:t>
        <a:bodyPr/>
        <a:lstStyle/>
        <a:p>
          <a:endParaRPr lang="es-419"/>
        </a:p>
      </dgm:t>
    </dgm:pt>
    <dgm:pt modelId="{6481B6EC-0D27-40D2-A445-41CCB0C97084}" type="sibTrans" cxnId="{DFFB022C-1918-41F6-A560-9C5B5688D042}">
      <dgm:prSet/>
      <dgm:spPr/>
      <dgm:t>
        <a:bodyPr/>
        <a:lstStyle/>
        <a:p>
          <a:endParaRPr lang="es-419"/>
        </a:p>
      </dgm:t>
    </dgm:pt>
    <dgm:pt modelId="{CD13F8DD-7ABF-4697-9F1C-83386C5C24C6}" type="pres">
      <dgm:prSet presAssocID="{4CE7CCA1-8453-464D-8676-D4E5AEFC363F}" presName="Name0" presStyleCnt="0">
        <dgm:presLayoutVars>
          <dgm:chMax val="1"/>
          <dgm:chPref val="1"/>
          <dgm:dir/>
          <dgm:animOne val="branch"/>
          <dgm:animLvl val="lvl"/>
        </dgm:presLayoutVars>
      </dgm:prSet>
      <dgm:spPr/>
    </dgm:pt>
    <dgm:pt modelId="{7E6B13B0-DBF1-4D07-94F7-2807D10289DD}" type="pres">
      <dgm:prSet presAssocID="{06F373B4-8A17-496A-8AD2-C6094CA9E9F6}" presName="singleCycle" presStyleCnt="0"/>
      <dgm:spPr/>
    </dgm:pt>
    <dgm:pt modelId="{0C0F6818-6503-448D-B555-88C37A8DBA0B}" type="pres">
      <dgm:prSet presAssocID="{06F373B4-8A17-496A-8AD2-C6094CA9E9F6}" presName="singleCenter" presStyleLbl="node1" presStyleIdx="0" presStyleCnt="2">
        <dgm:presLayoutVars>
          <dgm:chMax val="7"/>
          <dgm:chPref val="7"/>
        </dgm:presLayoutVars>
      </dgm:prSet>
      <dgm:spPr/>
    </dgm:pt>
    <dgm:pt modelId="{ECF5FD40-E874-4A60-99B9-4F9CC9B72357}" type="pres">
      <dgm:prSet presAssocID="{F7ADC8B5-04D9-46D2-AFD3-7D0B97AF0297}" presName="Name56" presStyleLbl="parChTrans1D2" presStyleIdx="0" presStyleCnt="1"/>
      <dgm:spPr/>
    </dgm:pt>
    <dgm:pt modelId="{1DC89F76-5B7F-45E8-8EA1-0F629D47EAB4}" type="pres">
      <dgm:prSet presAssocID="{851C4BFC-24CC-4E21-A146-3F0B6F4D52A8}" presName="text0" presStyleLbl="node1" presStyleIdx="1" presStyleCnt="2" custScaleX="178486" custScaleY="207237">
        <dgm:presLayoutVars>
          <dgm:bulletEnabled val="1"/>
        </dgm:presLayoutVars>
      </dgm:prSet>
      <dgm:spPr/>
    </dgm:pt>
  </dgm:ptLst>
  <dgm:cxnLst>
    <dgm:cxn modelId="{5A587617-8D9B-40CF-8DAB-ECAD3D0C2406}" type="presOf" srcId="{851C4BFC-24CC-4E21-A146-3F0B6F4D52A8}" destId="{1DC89F76-5B7F-45E8-8EA1-0F629D47EAB4}" srcOrd="0" destOrd="0" presId="urn:microsoft.com/office/officeart/2008/layout/RadialCluster"/>
    <dgm:cxn modelId="{DFFB022C-1918-41F6-A560-9C5B5688D042}" srcId="{4CE7CCA1-8453-464D-8676-D4E5AEFC363F}" destId="{06F373B4-8A17-496A-8AD2-C6094CA9E9F6}" srcOrd="0" destOrd="0" parTransId="{5560969D-5FCE-44EC-91B6-C11415C1C702}" sibTransId="{6481B6EC-0D27-40D2-A445-41CCB0C97084}"/>
    <dgm:cxn modelId="{3482DA90-27AD-4F5D-8ADB-BE81F1403994}" type="presOf" srcId="{4CE7CCA1-8453-464D-8676-D4E5AEFC363F}" destId="{CD13F8DD-7ABF-4697-9F1C-83386C5C24C6}" srcOrd="0" destOrd="0" presId="urn:microsoft.com/office/officeart/2008/layout/RadialCluster"/>
    <dgm:cxn modelId="{A894D7A8-F920-4C70-ABD0-AF49D477482F}" srcId="{06F373B4-8A17-496A-8AD2-C6094CA9E9F6}" destId="{851C4BFC-24CC-4E21-A146-3F0B6F4D52A8}" srcOrd="0" destOrd="0" parTransId="{F7ADC8B5-04D9-46D2-AFD3-7D0B97AF0297}" sibTransId="{5B6B778F-1C97-405C-A3FE-EF4B321427DA}"/>
    <dgm:cxn modelId="{F86C51C6-1BE5-4B79-BA0A-7A37EEDC3A44}" type="presOf" srcId="{F7ADC8B5-04D9-46D2-AFD3-7D0B97AF0297}" destId="{ECF5FD40-E874-4A60-99B9-4F9CC9B72357}" srcOrd="0" destOrd="0" presId="urn:microsoft.com/office/officeart/2008/layout/RadialCluster"/>
    <dgm:cxn modelId="{7DFDF4D9-7400-42E7-A0BB-711BCC850F0C}" type="presOf" srcId="{06F373B4-8A17-496A-8AD2-C6094CA9E9F6}" destId="{0C0F6818-6503-448D-B555-88C37A8DBA0B}" srcOrd="0" destOrd="0" presId="urn:microsoft.com/office/officeart/2008/layout/RadialCluster"/>
    <dgm:cxn modelId="{A00AFACB-80D7-49A5-8A87-D88AD79118FB}" type="presParOf" srcId="{CD13F8DD-7ABF-4697-9F1C-83386C5C24C6}" destId="{7E6B13B0-DBF1-4D07-94F7-2807D10289DD}" srcOrd="0" destOrd="0" presId="urn:microsoft.com/office/officeart/2008/layout/RadialCluster"/>
    <dgm:cxn modelId="{1267B65D-D6D5-47B7-9F95-5F0E7D84A919}" type="presParOf" srcId="{7E6B13B0-DBF1-4D07-94F7-2807D10289DD}" destId="{0C0F6818-6503-448D-B555-88C37A8DBA0B}" srcOrd="0" destOrd="0" presId="urn:microsoft.com/office/officeart/2008/layout/RadialCluster"/>
    <dgm:cxn modelId="{1FDA6EC6-631A-475E-BBBB-C8123A7EFC80}" type="presParOf" srcId="{7E6B13B0-DBF1-4D07-94F7-2807D10289DD}" destId="{ECF5FD40-E874-4A60-99B9-4F9CC9B72357}" srcOrd="1" destOrd="0" presId="urn:microsoft.com/office/officeart/2008/layout/RadialCluster"/>
    <dgm:cxn modelId="{FB0EC756-01EE-4F74-B8C6-E7F1FD31B7AC}" type="presParOf" srcId="{7E6B13B0-DBF1-4D07-94F7-2807D10289DD}" destId="{1DC89F76-5B7F-45E8-8EA1-0F629D47EAB4}" srcOrd="2"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DC5975-704D-4966-BD5E-D281EC1C4220}" type="doc">
      <dgm:prSet loTypeId="urn:microsoft.com/office/officeart/2005/8/layout/vList5" loCatId="list" qsTypeId="urn:microsoft.com/office/officeart/2005/8/quickstyle/simple1" qsCatId="simple" csTypeId="urn:microsoft.com/office/officeart/2005/8/colors/accent1_1" csCatId="accent1" phldr="1"/>
      <dgm:spPr/>
      <dgm:t>
        <a:bodyPr/>
        <a:lstStyle/>
        <a:p>
          <a:endParaRPr lang="es-CR"/>
        </a:p>
      </dgm:t>
    </dgm:pt>
    <dgm:pt modelId="{FECCF352-4945-4212-8EBF-C8813290F210}">
      <dgm:prSet/>
      <dgm:spPr/>
      <dgm:t>
        <a:bodyPr/>
        <a:lstStyle/>
        <a:p>
          <a:pPr rtl="0"/>
          <a:r>
            <a:rPr lang="es-MX" b="0"/>
            <a:t>Entidad productora</a:t>
          </a:r>
          <a:endParaRPr lang="es-CR" b="0"/>
        </a:p>
      </dgm:t>
    </dgm:pt>
    <dgm:pt modelId="{66B47F8A-E376-44F4-BAA7-C5957353A239}" type="parTrans" cxnId="{A97607AC-2F52-46EC-AA01-6842F263A674}">
      <dgm:prSet/>
      <dgm:spPr/>
      <dgm:t>
        <a:bodyPr/>
        <a:lstStyle/>
        <a:p>
          <a:endParaRPr lang="es-CR"/>
        </a:p>
      </dgm:t>
    </dgm:pt>
    <dgm:pt modelId="{AE1FA27E-50A8-4104-88BE-D8CF67B60171}" type="sibTrans" cxnId="{A97607AC-2F52-46EC-AA01-6842F263A674}">
      <dgm:prSet/>
      <dgm:spPr/>
      <dgm:t>
        <a:bodyPr/>
        <a:lstStyle/>
        <a:p>
          <a:endParaRPr lang="es-CR"/>
        </a:p>
      </dgm:t>
    </dgm:pt>
    <dgm:pt modelId="{2391A333-0C99-4C70-8DE2-A5E53386BE4A}">
      <dgm:prSet/>
      <dgm:spPr/>
      <dgm:t>
        <a:bodyPr/>
        <a:lstStyle/>
        <a:p>
          <a:pPr rtl="0"/>
          <a:r>
            <a:rPr lang="es-MX" b="0"/>
            <a:t>Fecha</a:t>
          </a:r>
          <a:endParaRPr lang="es-CR" b="0"/>
        </a:p>
      </dgm:t>
    </dgm:pt>
    <dgm:pt modelId="{0E7D4E1C-8728-4607-9283-987FFF849F5E}" type="parTrans" cxnId="{06C15E2A-DF98-4409-9D99-5CCE0FBEB141}">
      <dgm:prSet/>
      <dgm:spPr/>
      <dgm:t>
        <a:bodyPr/>
        <a:lstStyle/>
        <a:p>
          <a:endParaRPr lang="es-CR"/>
        </a:p>
      </dgm:t>
    </dgm:pt>
    <dgm:pt modelId="{9A08BD84-CB8F-43FE-8956-FA18D9A59B6C}" type="sibTrans" cxnId="{06C15E2A-DF98-4409-9D99-5CCE0FBEB141}">
      <dgm:prSet/>
      <dgm:spPr/>
      <dgm:t>
        <a:bodyPr/>
        <a:lstStyle/>
        <a:p>
          <a:endParaRPr lang="es-CR"/>
        </a:p>
      </dgm:t>
    </dgm:pt>
    <dgm:pt modelId="{C0969521-D13F-4C3B-8709-09F7981CCFC3}">
      <dgm:prSet/>
      <dgm:spPr/>
      <dgm:t>
        <a:bodyPr/>
        <a:lstStyle/>
        <a:p>
          <a:pPr rtl="0"/>
          <a:r>
            <a:rPr lang="es-MX" b="0"/>
            <a:t>Lugar de producción</a:t>
          </a:r>
          <a:endParaRPr lang="es-CR" b="0"/>
        </a:p>
      </dgm:t>
    </dgm:pt>
    <dgm:pt modelId="{D7D19523-E387-4A0D-86CD-A05531BF782D}" type="parTrans" cxnId="{81990C9A-67C4-4413-8781-322B3A1AC28C}">
      <dgm:prSet/>
      <dgm:spPr/>
      <dgm:t>
        <a:bodyPr/>
        <a:lstStyle/>
        <a:p>
          <a:endParaRPr lang="es-CR"/>
        </a:p>
      </dgm:t>
    </dgm:pt>
    <dgm:pt modelId="{3359D679-5A26-483D-AAE0-A9610D806653}" type="sibTrans" cxnId="{81990C9A-67C4-4413-8781-322B3A1AC28C}">
      <dgm:prSet/>
      <dgm:spPr/>
      <dgm:t>
        <a:bodyPr/>
        <a:lstStyle/>
        <a:p>
          <a:endParaRPr lang="es-CR"/>
        </a:p>
      </dgm:t>
    </dgm:pt>
    <dgm:pt modelId="{D862D027-9BDA-49B7-8DEB-638730E5B32B}">
      <dgm:prSet/>
      <dgm:spPr/>
      <dgm:t>
        <a:bodyPr/>
        <a:lstStyle/>
        <a:p>
          <a:pPr rtl="0"/>
          <a:r>
            <a:rPr lang="es-MX" b="0"/>
            <a:t>Orígenes funcionales</a:t>
          </a:r>
          <a:endParaRPr lang="es-CR" b="0"/>
        </a:p>
      </dgm:t>
    </dgm:pt>
    <dgm:pt modelId="{FD28412B-5B6D-4984-AA73-981EB78C4E2B}" type="parTrans" cxnId="{9B2E9038-5057-4431-8565-3B8FD1FD5B43}">
      <dgm:prSet/>
      <dgm:spPr/>
      <dgm:t>
        <a:bodyPr/>
        <a:lstStyle/>
        <a:p>
          <a:endParaRPr lang="es-CR"/>
        </a:p>
      </dgm:t>
    </dgm:pt>
    <dgm:pt modelId="{E5D193F0-F7E8-4B45-B102-963292771BFE}" type="sibTrans" cxnId="{9B2E9038-5057-4431-8565-3B8FD1FD5B43}">
      <dgm:prSet/>
      <dgm:spPr/>
      <dgm:t>
        <a:bodyPr/>
        <a:lstStyle/>
        <a:p>
          <a:endParaRPr lang="es-CR"/>
        </a:p>
      </dgm:t>
    </dgm:pt>
    <dgm:pt modelId="{7CB72089-8F1A-4D24-B8D3-AC68C2DF8102}">
      <dgm:prSet/>
      <dgm:spPr/>
      <dgm:t>
        <a:bodyPr/>
        <a:lstStyle/>
        <a:p>
          <a:pPr rtl="0"/>
          <a:r>
            <a:rPr lang="es-MX" b="0"/>
            <a:t>Contenido sustantivo</a:t>
          </a:r>
          <a:endParaRPr lang="es-CR" b="0"/>
        </a:p>
      </dgm:t>
    </dgm:pt>
    <dgm:pt modelId="{354F469B-CA89-425B-A52E-E4B0C5129C23}" type="parTrans" cxnId="{683E7276-A1EC-41E3-838E-FC97B4DDA9BF}">
      <dgm:prSet/>
      <dgm:spPr/>
      <dgm:t>
        <a:bodyPr/>
        <a:lstStyle/>
        <a:p>
          <a:endParaRPr lang="es-CR"/>
        </a:p>
      </dgm:t>
    </dgm:pt>
    <dgm:pt modelId="{88B5CF20-76E4-4520-90AC-956E5E83154B}" type="sibTrans" cxnId="{683E7276-A1EC-41E3-838E-FC97B4DDA9BF}">
      <dgm:prSet/>
      <dgm:spPr/>
      <dgm:t>
        <a:bodyPr/>
        <a:lstStyle/>
        <a:p>
          <a:endParaRPr lang="es-CR"/>
        </a:p>
      </dgm:t>
    </dgm:pt>
    <dgm:pt modelId="{6DDB30E0-630B-4E9D-8DEB-C7C0A4AD0A7F}" type="pres">
      <dgm:prSet presAssocID="{CFDC5975-704D-4966-BD5E-D281EC1C4220}" presName="Name0" presStyleCnt="0">
        <dgm:presLayoutVars>
          <dgm:dir/>
          <dgm:animLvl val="lvl"/>
          <dgm:resizeHandles val="exact"/>
        </dgm:presLayoutVars>
      </dgm:prSet>
      <dgm:spPr/>
    </dgm:pt>
    <dgm:pt modelId="{B603670F-77BD-4349-9DDB-AD3F8A5BAA5A}" type="pres">
      <dgm:prSet presAssocID="{FECCF352-4945-4212-8EBF-C8813290F210}" presName="linNode" presStyleCnt="0"/>
      <dgm:spPr/>
    </dgm:pt>
    <dgm:pt modelId="{957BCB03-F72F-4A0E-B953-B99A83F446D0}" type="pres">
      <dgm:prSet presAssocID="{FECCF352-4945-4212-8EBF-C8813290F210}" presName="parentText" presStyleLbl="node1" presStyleIdx="0" presStyleCnt="5">
        <dgm:presLayoutVars>
          <dgm:chMax val="1"/>
          <dgm:bulletEnabled val="1"/>
        </dgm:presLayoutVars>
      </dgm:prSet>
      <dgm:spPr/>
    </dgm:pt>
    <dgm:pt modelId="{5F3BF2D7-CA32-4F11-8A2F-2B26673067B6}" type="pres">
      <dgm:prSet presAssocID="{AE1FA27E-50A8-4104-88BE-D8CF67B60171}" presName="sp" presStyleCnt="0"/>
      <dgm:spPr/>
    </dgm:pt>
    <dgm:pt modelId="{7C0F50BB-7D89-4297-9E83-DEBE87BA0EEE}" type="pres">
      <dgm:prSet presAssocID="{2391A333-0C99-4C70-8DE2-A5E53386BE4A}" presName="linNode" presStyleCnt="0"/>
      <dgm:spPr/>
    </dgm:pt>
    <dgm:pt modelId="{26734141-E225-4438-BBBE-A5A90C3A461D}" type="pres">
      <dgm:prSet presAssocID="{2391A333-0C99-4C70-8DE2-A5E53386BE4A}" presName="parentText" presStyleLbl="node1" presStyleIdx="1" presStyleCnt="5">
        <dgm:presLayoutVars>
          <dgm:chMax val="1"/>
          <dgm:bulletEnabled val="1"/>
        </dgm:presLayoutVars>
      </dgm:prSet>
      <dgm:spPr/>
    </dgm:pt>
    <dgm:pt modelId="{FB4232E1-7237-4EB9-ADDA-AD5B97029232}" type="pres">
      <dgm:prSet presAssocID="{9A08BD84-CB8F-43FE-8956-FA18D9A59B6C}" presName="sp" presStyleCnt="0"/>
      <dgm:spPr/>
    </dgm:pt>
    <dgm:pt modelId="{E8C5ECB6-A4E2-413D-8A77-557DB4D035F3}" type="pres">
      <dgm:prSet presAssocID="{C0969521-D13F-4C3B-8709-09F7981CCFC3}" presName="linNode" presStyleCnt="0"/>
      <dgm:spPr/>
    </dgm:pt>
    <dgm:pt modelId="{5B61905C-EB7C-4C62-9069-E4A7B25AA671}" type="pres">
      <dgm:prSet presAssocID="{C0969521-D13F-4C3B-8709-09F7981CCFC3}" presName="parentText" presStyleLbl="node1" presStyleIdx="2" presStyleCnt="5">
        <dgm:presLayoutVars>
          <dgm:chMax val="1"/>
          <dgm:bulletEnabled val="1"/>
        </dgm:presLayoutVars>
      </dgm:prSet>
      <dgm:spPr/>
    </dgm:pt>
    <dgm:pt modelId="{17E12215-B407-461D-A547-170A32346054}" type="pres">
      <dgm:prSet presAssocID="{3359D679-5A26-483D-AAE0-A9610D806653}" presName="sp" presStyleCnt="0"/>
      <dgm:spPr/>
    </dgm:pt>
    <dgm:pt modelId="{40ED4231-AF9F-49E8-91D7-78C0F6EAFF60}" type="pres">
      <dgm:prSet presAssocID="{D862D027-9BDA-49B7-8DEB-638730E5B32B}" presName="linNode" presStyleCnt="0"/>
      <dgm:spPr/>
    </dgm:pt>
    <dgm:pt modelId="{BB22F1B1-75F0-47B7-8136-F48E466BA214}" type="pres">
      <dgm:prSet presAssocID="{D862D027-9BDA-49B7-8DEB-638730E5B32B}" presName="parentText" presStyleLbl="node1" presStyleIdx="3" presStyleCnt="5">
        <dgm:presLayoutVars>
          <dgm:chMax val="1"/>
          <dgm:bulletEnabled val="1"/>
        </dgm:presLayoutVars>
      </dgm:prSet>
      <dgm:spPr/>
    </dgm:pt>
    <dgm:pt modelId="{9D73D816-B903-4D57-9AD1-B2D7FD5A5494}" type="pres">
      <dgm:prSet presAssocID="{E5D193F0-F7E8-4B45-B102-963292771BFE}" presName="sp" presStyleCnt="0"/>
      <dgm:spPr/>
    </dgm:pt>
    <dgm:pt modelId="{84C31963-0707-4C65-8C67-5F25CB36BF49}" type="pres">
      <dgm:prSet presAssocID="{7CB72089-8F1A-4D24-B8D3-AC68C2DF8102}" presName="linNode" presStyleCnt="0"/>
      <dgm:spPr/>
    </dgm:pt>
    <dgm:pt modelId="{39D7DEE2-112C-4207-9ECB-D63C154DF363}" type="pres">
      <dgm:prSet presAssocID="{7CB72089-8F1A-4D24-B8D3-AC68C2DF8102}" presName="parentText" presStyleLbl="node1" presStyleIdx="4" presStyleCnt="5">
        <dgm:presLayoutVars>
          <dgm:chMax val="1"/>
          <dgm:bulletEnabled val="1"/>
        </dgm:presLayoutVars>
      </dgm:prSet>
      <dgm:spPr/>
    </dgm:pt>
  </dgm:ptLst>
  <dgm:cxnLst>
    <dgm:cxn modelId="{EA4E1612-325B-4C7B-A445-049B28A97B45}" type="presOf" srcId="{C0969521-D13F-4C3B-8709-09F7981CCFC3}" destId="{5B61905C-EB7C-4C62-9069-E4A7B25AA671}" srcOrd="0" destOrd="0" presId="urn:microsoft.com/office/officeart/2005/8/layout/vList5"/>
    <dgm:cxn modelId="{28164418-5072-4583-B542-E9480F60558D}" type="presOf" srcId="{2391A333-0C99-4C70-8DE2-A5E53386BE4A}" destId="{26734141-E225-4438-BBBE-A5A90C3A461D}" srcOrd="0" destOrd="0" presId="urn:microsoft.com/office/officeart/2005/8/layout/vList5"/>
    <dgm:cxn modelId="{06C15E2A-DF98-4409-9D99-5CCE0FBEB141}" srcId="{CFDC5975-704D-4966-BD5E-D281EC1C4220}" destId="{2391A333-0C99-4C70-8DE2-A5E53386BE4A}" srcOrd="1" destOrd="0" parTransId="{0E7D4E1C-8728-4607-9283-987FFF849F5E}" sibTransId="{9A08BD84-CB8F-43FE-8956-FA18D9A59B6C}"/>
    <dgm:cxn modelId="{9B2E9038-5057-4431-8565-3B8FD1FD5B43}" srcId="{CFDC5975-704D-4966-BD5E-D281EC1C4220}" destId="{D862D027-9BDA-49B7-8DEB-638730E5B32B}" srcOrd="3" destOrd="0" parTransId="{FD28412B-5B6D-4984-AA73-981EB78C4E2B}" sibTransId="{E5D193F0-F7E8-4B45-B102-963292771BFE}"/>
    <dgm:cxn modelId="{C95BCD39-A348-4CDD-8222-E92EBE4977FB}" type="presOf" srcId="{FECCF352-4945-4212-8EBF-C8813290F210}" destId="{957BCB03-F72F-4A0E-B953-B99A83F446D0}" srcOrd="0" destOrd="0" presId="urn:microsoft.com/office/officeart/2005/8/layout/vList5"/>
    <dgm:cxn modelId="{683E7276-A1EC-41E3-838E-FC97B4DDA9BF}" srcId="{CFDC5975-704D-4966-BD5E-D281EC1C4220}" destId="{7CB72089-8F1A-4D24-B8D3-AC68C2DF8102}" srcOrd="4" destOrd="0" parTransId="{354F469B-CA89-425B-A52E-E4B0C5129C23}" sibTransId="{88B5CF20-76E4-4520-90AC-956E5E83154B}"/>
    <dgm:cxn modelId="{3D83CC78-5EA4-4B0A-91EA-96E05AA3AE10}" type="presOf" srcId="{D862D027-9BDA-49B7-8DEB-638730E5B32B}" destId="{BB22F1B1-75F0-47B7-8136-F48E466BA214}" srcOrd="0" destOrd="0" presId="urn:microsoft.com/office/officeart/2005/8/layout/vList5"/>
    <dgm:cxn modelId="{81990C9A-67C4-4413-8781-322B3A1AC28C}" srcId="{CFDC5975-704D-4966-BD5E-D281EC1C4220}" destId="{C0969521-D13F-4C3B-8709-09F7981CCFC3}" srcOrd="2" destOrd="0" parTransId="{D7D19523-E387-4A0D-86CD-A05531BF782D}" sibTransId="{3359D679-5A26-483D-AAE0-A9610D806653}"/>
    <dgm:cxn modelId="{A97607AC-2F52-46EC-AA01-6842F263A674}" srcId="{CFDC5975-704D-4966-BD5E-D281EC1C4220}" destId="{FECCF352-4945-4212-8EBF-C8813290F210}" srcOrd="0" destOrd="0" parTransId="{66B47F8A-E376-44F4-BAA7-C5957353A239}" sibTransId="{AE1FA27E-50A8-4104-88BE-D8CF67B60171}"/>
    <dgm:cxn modelId="{595079CC-4EB6-47FC-A9E1-D806666F64A9}" type="presOf" srcId="{7CB72089-8F1A-4D24-B8D3-AC68C2DF8102}" destId="{39D7DEE2-112C-4207-9ECB-D63C154DF363}" srcOrd="0" destOrd="0" presId="urn:microsoft.com/office/officeart/2005/8/layout/vList5"/>
    <dgm:cxn modelId="{B611E4F2-FF09-41E7-9581-217511132486}" type="presOf" srcId="{CFDC5975-704D-4966-BD5E-D281EC1C4220}" destId="{6DDB30E0-630B-4E9D-8DEB-C7C0A4AD0A7F}" srcOrd="0" destOrd="0" presId="urn:microsoft.com/office/officeart/2005/8/layout/vList5"/>
    <dgm:cxn modelId="{8BE38A61-F1A9-4EF4-9FE8-F6AA2D8471AE}" type="presParOf" srcId="{6DDB30E0-630B-4E9D-8DEB-C7C0A4AD0A7F}" destId="{B603670F-77BD-4349-9DDB-AD3F8A5BAA5A}" srcOrd="0" destOrd="0" presId="urn:microsoft.com/office/officeart/2005/8/layout/vList5"/>
    <dgm:cxn modelId="{F72B70B3-6D55-42D1-829E-2D4D5AF55302}" type="presParOf" srcId="{B603670F-77BD-4349-9DDB-AD3F8A5BAA5A}" destId="{957BCB03-F72F-4A0E-B953-B99A83F446D0}" srcOrd="0" destOrd="0" presId="urn:microsoft.com/office/officeart/2005/8/layout/vList5"/>
    <dgm:cxn modelId="{A8996B63-9BF2-4B72-9957-725F915F5889}" type="presParOf" srcId="{6DDB30E0-630B-4E9D-8DEB-C7C0A4AD0A7F}" destId="{5F3BF2D7-CA32-4F11-8A2F-2B26673067B6}" srcOrd="1" destOrd="0" presId="urn:microsoft.com/office/officeart/2005/8/layout/vList5"/>
    <dgm:cxn modelId="{A9E849DD-7847-4952-9376-F2DF6A51D3FC}" type="presParOf" srcId="{6DDB30E0-630B-4E9D-8DEB-C7C0A4AD0A7F}" destId="{7C0F50BB-7D89-4297-9E83-DEBE87BA0EEE}" srcOrd="2" destOrd="0" presId="urn:microsoft.com/office/officeart/2005/8/layout/vList5"/>
    <dgm:cxn modelId="{FCDAF25E-51D5-4880-A9B5-37AF9F17BC35}" type="presParOf" srcId="{7C0F50BB-7D89-4297-9E83-DEBE87BA0EEE}" destId="{26734141-E225-4438-BBBE-A5A90C3A461D}" srcOrd="0" destOrd="0" presId="urn:microsoft.com/office/officeart/2005/8/layout/vList5"/>
    <dgm:cxn modelId="{CDD97BCF-C56F-42D0-8269-08914E0FD56D}" type="presParOf" srcId="{6DDB30E0-630B-4E9D-8DEB-C7C0A4AD0A7F}" destId="{FB4232E1-7237-4EB9-ADDA-AD5B97029232}" srcOrd="3" destOrd="0" presId="urn:microsoft.com/office/officeart/2005/8/layout/vList5"/>
    <dgm:cxn modelId="{2E00362E-A8EE-4EB1-A15E-DED44137C72D}" type="presParOf" srcId="{6DDB30E0-630B-4E9D-8DEB-C7C0A4AD0A7F}" destId="{E8C5ECB6-A4E2-413D-8A77-557DB4D035F3}" srcOrd="4" destOrd="0" presId="urn:microsoft.com/office/officeart/2005/8/layout/vList5"/>
    <dgm:cxn modelId="{A9062E74-BFD6-433D-B655-38580100E81B}" type="presParOf" srcId="{E8C5ECB6-A4E2-413D-8A77-557DB4D035F3}" destId="{5B61905C-EB7C-4C62-9069-E4A7B25AA671}" srcOrd="0" destOrd="0" presId="urn:microsoft.com/office/officeart/2005/8/layout/vList5"/>
    <dgm:cxn modelId="{1A713DE1-BB0E-4128-B6F4-92D81A0A7C9D}" type="presParOf" srcId="{6DDB30E0-630B-4E9D-8DEB-C7C0A4AD0A7F}" destId="{17E12215-B407-461D-A547-170A32346054}" srcOrd="5" destOrd="0" presId="urn:microsoft.com/office/officeart/2005/8/layout/vList5"/>
    <dgm:cxn modelId="{69927A8D-0CCA-47A8-8CC8-B04418903073}" type="presParOf" srcId="{6DDB30E0-630B-4E9D-8DEB-C7C0A4AD0A7F}" destId="{40ED4231-AF9F-49E8-91D7-78C0F6EAFF60}" srcOrd="6" destOrd="0" presId="urn:microsoft.com/office/officeart/2005/8/layout/vList5"/>
    <dgm:cxn modelId="{D79AEBD8-8F00-4926-9583-03EEEFEA8DFA}" type="presParOf" srcId="{40ED4231-AF9F-49E8-91D7-78C0F6EAFF60}" destId="{BB22F1B1-75F0-47B7-8136-F48E466BA214}" srcOrd="0" destOrd="0" presId="urn:microsoft.com/office/officeart/2005/8/layout/vList5"/>
    <dgm:cxn modelId="{9E0E60C4-5537-40D8-9405-AD3F1EF082FF}" type="presParOf" srcId="{6DDB30E0-630B-4E9D-8DEB-C7C0A4AD0A7F}" destId="{9D73D816-B903-4D57-9AD1-B2D7FD5A5494}" srcOrd="7" destOrd="0" presId="urn:microsoft.com/office/officeart/2005/8/layout/vList5"/>
    <dgm:cxn modelId="{B584D945-3BEA-4652-A744-BE6C86943DAE}" type="presParOf" srcId="{6DDB30E0-630B-4E9D-8DEB-C7C0A4AD0A7F}" destId="{84C31963-0707-4C65-8C67-5F25CB36BF49}" srcOrd="8" destOrd="0" presId="urn:microsoft.com/office/officeart/2005/8/layout/vList5"/>
    <dgm:cxn modelId="{0D94E366-D37D-4D56-B442-243B980CA988}" type="presParOf" srcId="{84C31963-0707-4C65-8C67-5F25CB36BF49}" destId="{39D7DEE2-112C-4207-9ECB-D63C154DF363}"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06F60B-30B2-47ED-A047-FB380168FAA3}"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es-CR"/>
        </a:p>
      </dgm:t>
    </dgm:pt>
    <dgm:pt modelId="{8B8E0A34-9F3B-4FD3-B240-37CB04FA99DD}">
      <dgm:prSet/>
      <dgm:spPr/>
      <dgm:t>
        <a:bodyPr/>
        <a:lstStyle/>
        <a:p>
          <a:pPr rtl="0"/>
          <a:r>
            <a:rPr lang="es-MX"/>
            <a:t>Clase documental</a:t>
          </a:r>
          <a:endParaRPr lang="es-CR"/>
        </a:p>
      </dgm:t>
    </dgm:pt>
    <dgm:pt modelId="{4C269361-7742-49D7-A1F2-D2B11ADCEA10}" type="parTrans" cxnId="{307B9413-A1C9-49C5-86F8-990DF2DABBA3}">
      <dgm:prSet/>
      <dgm:spPr/>
      <dgm:t>
        <a:bodyPr/>
        <a:lstStyle/>
        <a:p>
          <a:endParaRPr lang="es-CR"/>
        </a:p>
      </dgm:t>
    </dgm:pt>
    <dgm:pt modelId="{1E4EDF71-39BF-4697-A8B4-376C73A6FE8D}" type="sibTrans" cxnId="{307B9413-A1C9-49C5-86F8-990DF2DABBA3}">
      <dgm:prSet/>
      <dgm:spPr/>
      <dgm:t>
        <a:bodyPr/>
        <a:lstStyle/>
        <a:p>
          <a:endParaRPr lang="es-CR"/>
        </a:p>
      </dgm:t>
    </dgm:pt>
    <dgm:pt modelId="{45C61528-D0C3-4FB6-B01E-E9576C0834E7}">
      <dgm:prSet/>
      <dgm:spPr/>
      <dgm:t>
        <a:bodyPr/>
        <a:lstStyle/>
        <a:p>
          <a:pPr rtl="0"/>
          <a:r>
            <a:rPr lang="es-MX"/>
            <a:t>Tipo documental</a:t>
          </a:r>
          <a:endParaRPr lang="es-CR"/>
        </a:p>
      </dgm:t>
    </dgm:pt>
    <dgm:pt modelId="{E335D620-E80E-4CAC-8D9B-5578447037B9}" type="parTrans" cxnId="{B2EA1660-7F5F-4A80-82D4-2B6DD70D2650}">
      <dgm:prSet/>
      <dgm:spPr/>
      <dgm:t>
        <a:bodyPr/>
        <a:lstStyle/>
        <a:p>
          <a:endParaRPr lang="es-CR"/>
        </a:p>
      </dgm:t>
    </dgm:pt>
    <dgm:pt modelId="{3B7C4DC7-20D3-4ECA-9E67-79B43F715649}" type="sibTrans" cxnId="{B2EA1660-7F5F-4A80-82D4-2B6DD70D2650}">
      <dgm:prSet/>
      <dgm:spPr/>
      <dgm:t>
        <a:bodyPr/>
        <a:lstStyle/>
        <a:p>
          <a:endParaRPr lang="es-CR"/>
        </a:p>
      </dgm:t>
    </dgm:pt>
    <dgm:pt modelId="{2BABB3C1-00DD-4FBF-8B6E-2DEF142CB0C4}">
      <dgm:prSet/>
      <dgm:spPr/>
      <dgm:t>
        <a:bodyPr/>
        <a:lstStyle/>
        <a:p>
          <a:pPr rtl="0"/>
          <a:r>
            <a:rPr lang="es-MX"/>
            <a:t>Formato</a:t>
          </a:r>
          <a:endParaRPr lang="es-CR"/>
        </a:p>
      </dgm:t>
    </dgm:pt>
    <dgm:pt modelId="{59F08DE9-FD4A-4AEA-A293-7C07AB3F364C}" type="parTrans" cxnId="{5C9D5325-552B-42DA-8C02-9A7A8A38855C}">
      <dgm:prSet/>
      <dgm:spPr/>
      <dgm:t>
        <a:bodyPr/>
        <a:lstStyle/>
        <a:p>
          <a:endParaRPr lang="es-CR"/>
        </a:p>
      </dgm:t>
    </dgm:pt>
    <dgm:pt modelId="{C029A709-4368-40B9-8FF8-367CBC89139B}" type="sibTrans" cxnId="{5C9D5325-552B-42DA-8C02-9A7A8A38855C}">
      <dgm:prSet/>
      <dgm:spPr/>
      <dgm:t>
        <a:bodyPr/>
        <a:lstStyle/>
        <a:p>
          <a:endParaRPr lang="es-CR"/>
        </a:p>
      </dgm:t>
    </dgm:pt>
    <dgm:pt modelId="{28EE017F-C926-4B6B-AC7B-B82331D4E0C4}">
      <dgm:prSet/>
      <dgm:spPr/>
      <dgm:t>
        <a:bodyPr/>
        <a:lstStyle/>
        <a:p>
          <a:pPr rtl="0"/>
          <a:r>
            <a:rPr lang="es-MX"/>
            <a:t>Cantidad</a:t>
          </a:r>
          <a:endParaRPr lang="es-CR"/>
        </a:p>
      </dgm:t>
    </dgm:pt>
    <dgm:pt modelId="{C9EAFA7D-FD2D-4304-912D-8F40AD7B1581}" type="parTrans" cxnId="{F598A09B-088F-4A81-BC8C-203FB8A9EA14}">
      <dgm:prSet/>
      <dgm:spPr/>
      <dgm:t>
        <a:bodyPr/>
        <a:lstStyle/>
        <a:p>
          <a:endParaRPr lang="es-CR"/>
        </a:p>
      </dgm:t>
    </dgm:pt>
    <dgm:pt modelId="{F17B0484-A047-4C01-B94B-2949F9F1609F}" type="sibTrans" cxnId="{F598A09B-088F-4A81-BC8C-203FB8A9EA14}">
      <dgm:prSet/>
      <dgm:spPr/>
      <dgm:t>
        <a:bodyPr/>
        <a:lstStyle/>
        <a:p>
          <a:endParaRPr lang="es-CR"/>
        </a:p>
      </dgm:t>
    </dgm:pt>
    <dgm:pt modelId="{88654C9F-0A4E-4B8A-B9AD-81DBE182D230}">
      <dgm:prSet/>
      <dgm:spPr/>
      <dgm:t>
        <a:bodyPr/>
        <a:lstStyle/>
        <a:p>
          <a:pPr rtl="0"/>
          <a:r>
            <a:rPr lang="es-MX"/>
            <a:t>Forma</a:t>
          </a:r>
          <a:endParaRPr lang="es-CR"/>
        </a:p>
      </dgm:t>
    </dgm:pt>
    <dgm:pt modelId="{4D90777A-E20B-4CA2-ABDD-04C7899B9908}" type="parTrans" cxnId="{FAC67C78-9D4D-43D4-A38F-B0D70C29A5CB}">
      <dgm:prSet/>
      <dgm:spPr/>
      <dgm:t>
        <a:bodyPr/>
        <a:lstStyle/>
        <a:p>
          <a:endParaRPr lang="es-CR"/>
        </a:p>
      </dgm:t>
    </dgm:pt>
    <dgm:pt modelId="{8130F960-BC39-4BE6-864E-E68D1B2A6397}" type="sibTrans" cxnId="{FAC67C78-9D4D-43D4-A38F-B0D70C29A5CB}">
      <dgm:prSet/>
      <dgm:spPr/>
      <dgm:t>
        <a:bodyPr/>
        <a:lstStyle/>
        <a:p>
          <a:endParaRPr lang="es-CR"/>
        </a:p>
      </dgm:t>
    </dgm:pt>
    <dgm:pt modelId="{3B0461D9-B493-4ED8-8B62-9276D78FFA4C}" type="pres">
      <dgm:prSet presAssocID="{AB06F60B-30B2-47ED-A047-FB380168FAA3}" presName="Name0" presStyleCnt="0">
        <dgm:presLayoutVars>
          <dgm:dir/>
          <dgm:animLvl val="lvl"/>
          <dgm:resizeHandles val="exact"/>
        </dgm:presLayoutVars>
      </dgm:prSet>
      <dgm:spPr/>
    </dgm:pt>
    <dgm:pt modelId="{E1208C26-6DD4-42D7-AB4B-FC896678DB4C}" type="pres">
      <dgm:prSet presAssocID="{8B8E0A34-9F3B-4FD3-B240-37CB04FA99DD}" presName="linNode" presStyleCnt="0"/>
      <dgm:spPr/>
    </dgm:pt>
    <dgm:pt modelId="{E2B098FD-F625-4DFD-A00A-CBE6CC1669BA}" type="pres">
      <dgm:prSet presAssocID="{8B8E0A34-9F3B-4FD3-B240-37CB04FA99DD}" presName="parentText" presStyleLbl="node1" presStyleIdx="0" presStyleCnt="5">
        <dgm:presLayoutVars>
          <dgm:chMax val="1"/>
          <dgm:bulletEnabled val="1"/>
        </dgm:presLayoutVars>
      </dgm:prSet>
      <dgm:spPr/>
    </dgm:pt>
    <dgm:pt modelId="{50502415-18D1-440B-9ABB-8A90003EE5C2}" type="pres">
      <dgm:prSet presAssocID="{1E4EDF71-39BF-4697-A8B4-376C73A6FE8D}" presName="sp" presStyleCnt="0"/>
      <dgm:spPr/>
    </dgm:pt>
    <dgm:pt modelId="{CA4E1033-6EAB-439E-AF50-BCFC8077397E}" type="pres">
      <dgm:prSet presAssocID="{45C61528-D0C3-4FB6-B01E-E9576C0834E7}" presName="linNode" presStyleCnt="0"/>
      <dgm:spPr/>
    </dgm:pt>
    <dgm:pt modelId="{09B75347-1443-44FF-8464-2263B7344CAE}" type="pres">
      <dgm:prSet presAssocID="{45C61528-D0C3-4FB6-B01E-E9576C0834E7}" presName="parentText" presStyleLbl="node1" presStyleIdx="1" presStyleCnt="5">
        <dgm:presLayoutVars>
          <dgm:chMax val="1"/>
          <dgm:bulletEnabled val="1"/>
        </dgm:presLayoutVars>
      </dgm:prSet>
      <dgm:spPr/>
    </dgm:pt>
    <dgm:pt modelId="{E45C71BF-9C07-4163-9901-617AFB5158AC}" type="pres">
      <dgm:prSet presAssocID="{3B7C4DC7-20D3-4ECA-9E67-79B43F715649}" presName="sp" presStyleCnt="0"/>
      <dgm:spPr/>
    </dgm:pt>
    <dgm:pt modelId="{A07230C5-6B16-4CAD-A9EA-7B0F2B124A31}" type="pres">
      <dgm:prSet presAssocID="{2BABB3C1-00DD-4FBF-8B6E-2DEF142CB0C4}" presName="linNode" presStyleCnt="0"/>
      <dgm:spPr/>
    </dgm:pt>
    <dgm:pt modelId="{3DB986E0-EDBF-41C6-8DB2-D1C1A30E4E01}" type="pres">
      <dgm:prSet presAssocID="{2BABB3C1-00DD-4FBF-8B6E-2DEF142CB0C4}" presName="parentText" presStyleLbl="node1" presStyleIdx="2" presStyleCnt="5">
        <dgm:presLayoutVars>
          <dgm:chMax val="1"/>
          <dgm:bulletEnabled val="1"/>
        </dgm:presLayoutVars>
      </dgm:prSet>
      <dgm:spPr/>
    </dgm:pt>
    <dgm:pt modelId="{D51BB960-A5A9-491D-A8E5-6973A2308D19}" type="pres">
      <dgm:prSet presAssocID="{C029A709-4368-40B9-8FF8-367CBC89139B}" presName="sp" presStyleCnt="0"/>
      <dgm:spPr/>
    </dgm:pt>
    <dgm:pt modelId="{43F94F0C-6899-4C39-AACC-20A479D0683D}" type="pres">
      <dgm:prSet presAssocID="{28EE017F-C926-4B6B-AC7B-B82331D4E0C4}" presName="linNode" presStyleCnt="0"/>
      <dgm:spPr/>
    </dgm:pt>
    <dgm:pt modelId="{3A3AA9E9-8005-43D7-A194-118A48363387}" type="pres">
      <dgm:prSet presAssocID="{28EE017F-C926-4B6B-AC7B-B82331D4E0C4}" presName="parentText" presStyleLbl="node1" presStyleIdx="3" presStyleCnt="5">
        <dgm:presLayoutVars>
          <dgm:chMax val="1"/>
          <dgm:bulletEnabled val="1"/>
        </dgm:presLayoutVars>
      </dgm:prSet>
      <dgm:spPr/>
    </dgm:pt>
    <dgm:pt modelId="{ED01F76D-7504-4718-992E-9FABF1CBCBBE}" type="pres">
      <dgm:prSet presAssocID="{F17B0484-A047-4C01-B94B-2949F9F1609F}" presName="sp" presStyleCnt="0"/>
      <dgm:spPr/>
    </dgm:pt>
    <dgm:pt modelId="{2D3A5D51-F001-4ACD-9791-5609EA3F0021}" type="pres">
      <dgm:prSet presAssocID="{88654C9F-0A4E-4B8A-B9AD-81DBE182D230}" presName="linNode" presStyleCnt="0"/>
      <dgm:spPr/>
    </dgm:pt>
    <dgm:pt modelId="{E6E901AF-0DCC-4691-86A1-0001C665D11B}" type="pres">
      <dgm:prSet presAssocID="{88654C9F-0A4E-4B8A-B9AD-81DBE182D230}" presName="parentText" presStyleLbl="node1" presStyleIdx="4" presStyleCnt="5">
        <dgm:presLayoutVars>
          <dgm:chMax val="1"/>
          <dgm:bulletEnabled val="1"/>
        </dgm:presLayoutVars>
      </dgm:prSet>
      <dgm:spPr/>
    </dgm:pt>
  </dgm:ptLst>
  <dgm:cxnLst>
    <dgm:cxn modelId="{1B29CD06-BC1C-4D2F-8579-1B4F1CD5F46D}" type="presOf" srcId="{28EE017F-C926-4B6B-AC7B-B82331D4E0C4}" destId="{3A3AA9E9-8005-43D7-A194-118A48363387}" srcOrd="0" destOrd="0" presId="urn:microsoft.com/office/officeart/2005/8/layout/vList5"/>
    <dgm:cxn modelId="{307B9413-A1C9-49C5-86F8-990DF2DABBA3}" srcId="{AB06F60B-30B2-47ED-A047-FB380168FAA3}" destId="{8B8E0A34-9F3B-4FD3-B240-37CB04FA99DD}" srcOrd="0" destOrd="0" parTransId="{4C269361-7742-49D7-A1F2-D2B11ADCEA10}" sibTransId="{1E4EDF71-39BF-4697-A8B4-376C73A6FE8D}"/>
    <dgm:cxn modelId="{5920DB1D-F2E6-4953-8692-4E769D6FCF8A}" type="presOf" srcId="{AB06F60B-30B2-47ED-A047-FB380168FAA3}" destId="{3B0461D9-B493-4ED8-8B62-9276D78FFA4C}" srcOrd="0" destOrd="0" presId="urn:microsoft.com/office/officeart/2005/8/layout/vList5"/>
    <dgm:cxn modelId="{5C9D5325-552B-42DA-8C02-9A7A8A38855C}" srcId="{AB06F60B-30B2-47ED-A047-FB380168FAA3}" destId="{2BABB3C1-00DD-4FBF-8B6E-2DEF142CB0C4}" srcOrd="2" destOrd="0" parTransId="{59F08DE9-FD4A-4AEA-A293-7C07AB3F364C}" sibTransId="{C029A709-4368-40B9-8FF8-367CBC89139B}"/>
    <dgm:cxn modelId="{B2EA1660-7F5F-4A80-82D4-2B6DD70D2650}" srcId="{AB06F60B-30B2-47ED-A047-FB380168FAA3}" destId="{45C61528-D0C3-4FB6-B01E-E9576C0834E7}" srcOrd="1" destOrd="0" parTransId="{E335D620-E80E-4CAC-8D9B-5578447037B9}" sibTransId="{3B7C4DC7-20D3-4ECA-9E67-79B43F715649}"/>
    <dgm:cxn modelId="{FAC67C78-9D4D-43D4-A38F-B0D70C29A5CB}" srcId="{AB06F60B-30B2-47ED-A047-FB380168FAA3}" destId="{88654C9F-0A4E-4B8A-B9AD-81DBE182D230}" srcOrd="4" destOrd="0" parTransId="{4D90777A-E20B-4CA2-ABDD-04C7899B9908}" sibTransId="{8130F960-BC39-4BE6-864E-E68D1B2A6397}"/>
    <dgm:cxn modelId="{1C5D1797-0833-4E3F-A84D-EDDAF726F35D}" type="presOf" srcId="{2BABB3C1-00DD-4FBF-8B6E-2DEF142CB0C4}" destId="{3DB986E0-EDBF-41C6-8DB2-D1C1A30E4E01}" srcOrd="0" destOrd="0" presId="urn:microsoft.com/office/officeart/2005/8/layout/vList5"/>
    <dgm:cxn modelId="{F598A09B-088F-4A81-BC8C-203FB8A9EA14}" srcId="{AB06F60B-30B2-47ED-A047-FB380168FAA3}" destId="{28EE017F-C926-4B6B-AC7B-B82331D4E0C4}" srcOrd="3" destOrd="0" parTransId="{C9EAFA7D-FD2D-4304-912D-8F40AD7B1581}" sibTransId="{F17B0484-A047-4C01-B94B-2949F9F1609F}"/>
    <dgm:cxn modelId="{301CEDD7-D5CD-4DBC-91EE-15C8168140BD}" type="presOf" srcId="{45C61528-D0C3-4FB6-B01E-E9576C0834E7}" destId="{09B75347-1443-44FF-8464-2263B7344CAE}" srcOrd="0" destOrd="0" presId="urn:microsoft.com/office/officeart/2005/8/layout/vList5"/>
    <dgm:cxn modelId="{D47FF4E3-13E2-4305-AD14-52A5ABD66400}" type="presOf" srcId="{88654C9F-0A4E-4B8A-B9AD-81DBE182D230}" destId="{E6E901AF-0DCC-4691-86A1-0001C665D11B}" srcOrd="0" destOrd="0" presId="urn:microsoft.com/office/officeart/2005/8/layout/vList5"/>
    <dgm:cxn modelId="{67607EF2-11A8-4C24-BFF0-737DE757FA6D}" type="presOf" srcId="{8B8E0A34-9F3B-4FD3-B240-37CB04FA99DD}" destId="{E2B098FD-F625-4DFD-A00A-CBE6CC1669BA}" srcOrd="0" destOrd="0" presId="urn:microsoft.com/office/officeart/2005/8/layout/vList5"/>
    <dgm:cxn modelId="{F34BB979-CBA7-4270-B0CA-DB9210122197}" type="presParOf" srcId="{3B0461D9-B493-4ED8-8B62-9276D78FFA4C}" destId="{E1208C26-6DD4-42D7-AB4B-FC896678DB4C}" srcOrd="0" destOrd="0" presId="urn:microsoft.com/office/officeart/2005/8/layout/vList5"/>
    <dgm:cxn modelId="{93992A90-5D74-4118-BF7D-A34A216C2AD9}" type="presParOf" srcId="{E1208C26-6DD4-42D7-AB4B-FC896678DB4C}" destId="{E2B098FD-F625-4DFD-A00A-CBE6CC1669BA}" srcOrd="0" destOrd="0" presId="urn:microsoft.com/office/officeart/2005/8/layout/vList5"/>
    <dgm:cxn modelId="{5B2ED7B2-58E0-4D46-BB53-EDFEB398319B}" type="presParOf" srcId="{3B0461D9-B493-4ED8-8B62-9276D78FFA4C}" destId="{50502415-18D1-440B-9ABB-8A90003EE5C2}" srcOrd="1" destOrd="0" presId="urn:microsoft.com/office/officeart/2005/8/layout/vList5"/>
    <dgm:cxn modelId="{A8A8DD2E-791B-446E-AC84-73E670E3D2AE}" type="presParOf" srcId="{3B0461D9-B493-4ED8-8B62-9276D78FFA4C}" destId="{CA4E1033-6EAB-439E-AF50-BCFC8077397E}" srcOrd="2" destOrd="0" presId="urn:microsoft.com/office/officeart/2005/8/layout/vList5"/>
    <dgm:cxn modelId="{1490233B-DACF-4D13-9C83-F90514E99A99}" type="presParOf" srcId="{CA4E1033-6EAB-439E-AF50-BCFC8077397E}" destId="{09B75347-1443-44FF-8464-2263B7344CAE}" srcOrd="0" destOrd="0" presId="urn:microsoft.com/office/officeart/2005/8/layout/vList5"/>
    <dgm:cxn modelId="{84537EB4-3C2D-4AFF-9021-24A97D15881A}" type="presParOf" srcId="{3B0461D9-B493-4ED8-8B62-9276D78FFA4C}" destId="{E45C71BF-9C07-4163-9901-617AFB5158AC}" srcOrd="3" destOrd="0" presId="urn:microsoft.com/office/officeart/2005/8/layout/vList5"/>
    <dgm:cxn modelId="{228187BA-4F9C-4663-AEB9-65A37D51BA29}" type="presParOf" srcId="{3B0461D9-B493-4ED8-8B62-9276D78FFA4C}" destId="{A07230C5-6B16-4CAD-A9EA-7B0F2B124A31}" srcOrd="4" destOrd="0" presId="urn:microsoft.com/office/officeart/2005/8/layout/vList5"/>
    <dgm:cxn modelId="{D1B6F2C3-F073-46EA-9A8D-B2927453DA4B}" type="presParOf" srcId="{A07230C5-6B16-4CAD-A9EA-7B0F2B124A31}" destId="{3DB986E0-EDBF-41C6-8DB2-D1C1A30E4E01}" srcOrd="0" destOrd="0" presId="urn:microsoft.com/office/officeart/2005/8/layout/vList5"/>
    <dgm:cxn modelId="{AB1679DC-0C8F-4A45-B0A3-B21A93192B03}" type="presParOf" srcId="{3B0461D9-B493-4ED8-8B62-9276D78FFA4C}" destId="{D51BB960-A5A9-491D-A8E5-6973A2308D19}" srcOrd="5" destOrd="0" presId="urn:microsoft.com/office/officeart/2005/8/layout/vList5"/>
    <dgm:cxn modelId="{3E65FF78-9F8C-4D8C-A850-AC5CAD14257D}" type="presParOf" srcId="{3B0461D9-B493-4ED8-8B62-9276D78FFA4C}" destId="{43F94F0C-6899-4C39-AACC-20A479D0683D}" srcOrd="6" destOrd="0" presId="urn:microsoft.com/office/officeart/2005/8/layout/vList5"/>
    <dgm:cxn modelId="{8EB77EAA-E63B-44A4-8CEC-9EC7E23BFF37}" type="presParOf" srcId="{43F94F0C-6899-4C39-AACC-20A479D0683D}" destId="{3A3AA9E9-8005-43D7-A194-118A48363387}" srcOrd="0" destOrd="0" presId="urn:microsoft.com/office/officeart/2005/8/layout/vList5"/>
    <dgm:cxn modelId="{A7686D47-5D24-4188-860A-D350AB9B20D3}" type="presParOf" srcId="{3B0461D9-B493-4ED8-8B62-9276D78FFA4C}" destId="{ED01F76D-7504-4718-992E-9FABF1CBCBBE}" srcOrd="7" destOrd="0" presId="urn:microsoft.com/office/officeart/2005/8/layout/vList5"/>
    <dgm:cxn modelId="{357AA1E3-2798-4607-869B-A8FEDDFC7A37}" type="presParOf" srcId="{3B0461D9-B493-4ED8-8B62-9276D78FFA4C}" destId="{2D3A5D51-F001-4ACD-9791-5609EA3F0021}" srcOrd="8" destOrd="0" presId="urn:microsoft.com/office/officeart/2005/8/layout/vList5"/>
    <dgm:cxn modelId="{830DDCA8-8525-4726-852A-293FBA0F38EC}" type="presParOf" srcId="{2D3A5D51-F001-4ACD-9791-5609EA3F0021}" destId="{E6E901AF-0DCC-4691-86A1-0001C665D11B}"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E4204-5AB7-455C-8B63-0E096AB7909C}">
      <dsp:nvSpPr>
        <dsp:cNvPr id="0" name=""/>
        <dsp:cNvSpPr/>
      </dsp:nvSpPr>
      <dsp:spPr>
        <a:xfrm>
          <a:off x="1607" y="1234683"/>
          <a:ext cx="3427660" cy="2056596"/>
        </a:xfrm>
        <a:prstGeom prst="roundRect">
          <a:avLst>
            <a:gd name="adj" fmla="val 10000"/>
          </a:avLst>
        </a:prstGeom>
        <a:solidFill>
          <a:schemeClr val="lt1"/>
        </a:solidFill>
        <a:ln w="25400" cap="flat" cmpd="sng" algn="ctr">
          <a:solidFill>
            <a:schemeClr val="dk1"/>
          </a:solidFill>
          <a:prstDash val="solid"/>
        </a:ln>
        <a:effectLst/>
        <a:scene3d>
          <a:camera prst="orthographicFront"/>
          <a:lightRig rig="threePt" dir="t">
            <a:rot lat="0" lon="0" rev="7500000"/>
          </a:lightRig>
        </a:scene3d>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solidFill>
                <a:schemeClr val="tx1"/>
              </a:solidFill>
            </a:rPr>
            <a:t>Elaboración de una </a:t>
          </a:r>
          <a:r>
            <a:rPr lang="es-ES" sz="2000" b="1" kern="1200" dirty="0">
              <a:solidFill>
                <a:schemeClr val="tx1"/>
              </a:solidFill>
            </a:rPr>
            <a:t>representación exacta de la unidad de descripción </a:t>
          </a:r>
          <a:r>
            <a:rPr lang="es-ES" sz="2000" kern="1200" dirty="0">
              <a:solidFill>
                <a:schemeClr val="tx1"/>
              </a:solidFill>
            </a:rPr>
            <a:t>mediante la recopilación, análisis, organización y registro de la información.</a:t>
          </a:r>
          <a:endParaRPr lang="es-CR" sz="2000" kern="1200" dirty="0">
            <a:solidFill>
              <a:schemeClr val="tx1"/>
            </a:solidFill>
          </a:endParaRPr>
        </a:p>
      </dsp:txBody>
      <dsp:txXfrm>
        <a:off x="61843" y="1294919"/>
        <a:ext cx="3307188" cy="1936124"/>
      </dsp:txXfrm>
    </dsp:sp>
    <dsp:sp modelId="{DE365A93-410E-4BB5-912D-74A3CFCDD628}">
      <dsp:nvSpPr>
        <dsp:cNvPr id="0" name=""/>
        <dsp:cNvSpPr/>
      </dsp:nvSpPr>
      <dsp:spPr>
        <a:xfrm>
          <a:off x="3772033" y="1837951"/>
          <a:ext cx="726664" cy="850059"/>
        </a:xfrm>
        <a:prstGeom prst="rightArrow">
          <a:avLst>
            <a:gd name="adj1" fmla="val 60000"/>
            <a:gd name="adj2" fmla="val 50000"/>
          </a:avLst>
        </a:prstGeom>
        <a:solidFill>
          <a:schemeClr val="lt1"/>
        </a:solidFill>
        <a:ln w="25400" cap="flat" cmpd="sng" algn="ctr">
          <a:solidFill>
            <a:schemeClr val="accent3"/>
          </a:solidFill>
          <a:prstDash val="solid"/>
        </a:ln>
        <a:effectLst/>
        <a:scene3d>
          <a:camera prst="orthographicFront"/>
          <a:lightRig rig="threePt" dir="t">
            <a:rot lat="0" lon="0" rev="7500000"/>
          </a:lightRig>
        </a:scene3d>
        <a:sp3d z="-70000" extrusionH="63500"/>
      </dsp:spPr>
      <dsp:style>
        <a:lnRef idx="2">
          <a:schemeClr val="accent3"/>
        </a:lnRef>
        <a:fillRef idx="1">
          <a:schemeClr val="lt1"/>
        </a:fillRef>
        <a:effectRef idx="0">
          <a:schemeClr val="accent3"/>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419" sz="1600" kern="1200"/>
        </a:p>
      </dsp:txBody>
      <dsp:txXfrm>
        <a:off x="3772033" y="2007963"/>
        <a:ext cx="508665" cy="510035"/>
      </dsp:txXfrm>
    </dsp:sp>
    <dsp:sp modelId="{CBA53389-CD25-44BC-8F9E-FC1E969C751B}">
      <dsp:nvSpPr>
        <dsp:cNvPr id="0" name=""/>
        <dsp:cNvSpPr/>
      </dsp:nvSpPr>
      <dsp:spPr>
        <a:xfrm>
          <a:off x="4800332" y="1234683"/>
          <a:ext cx="3427660" cy="2056596"/>
        </a:xfrm>
        <a:prstGeom prst="roundRect">
          <a:avLst>
            <a:gd name="adj" fmla="val 10000"/>
          </a:avLst>
        </a:prstGeom>
        <a:solidFill>
          <a:schemeClr val="lt1"/>
        </a:solidFill>
        <a:ln w="25400" cap="flat" cmpd="sng" algn="ctr">
          <a:solidFill>
            <a:schemeClr val="accent5"/>
          </a:solidFill>
          <a:prstDash val="solid"/>
        </a:ln>
        <a:effectLst/>
        <a:scene3d>
          <a:camera prst="orthographicFront"/>
          <a:lightRig rig="threePt" dir="t">
            <a:rot lat="0" lon="0" rev="7500000"/>
          </a:lightRig>
        </a:scene3d>
      </dsp:spPr>
      <dsp:style>
        <a:lnRef idx="2">
          <a:schemeClr val="accent5"/>
        </a:lnRef>
        <a:fillRef idx="1">
          <a:schemeClr val="lt1"/>
        </a:fillRef>
        <a:effectRef idx="0">
          <a:schemeClr val="accent5"/>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solidFill>
                <a:schemeClr val="tx1"/>
              </a:solidFill>
            </a:rPr>
            <a:t>Sirve para </a:t>
          </a:r>
          <a:r>
            <a:rPr lang="es-ES" sz="2000" b="1" kern="1200" dirty="0">
              <a:solidFill>
                <a:schemeClr val="tx1"/>
              </a:solidFill>
            </a:rPr>
            <a:t>identificar</a:t>
          </a:r>
          <a:r>
            <a:rPr lang="es-ES" sz="2000" kern="1200" dirty="0">
              <a:solidFill>
                <a:schemeClr val="tx1"/>
              </a:solidFill>
            </a:rPr>
            <a:t>, </a:t>
          </a:r>
          <a:r>
            <a:rPr lang="es-ES" sz="2000" b="1" kern="1200" dirty="0">
              <a:solidFill>
                <a:schemeClr val="tx1"/>
              </a:solidFill>
            </a:rPr>
            <a:t>gestionar, localizar y explicar los documentos de archivo, </a:t>
          </a:r>
          <a:r>
            <a:rPr lang="es-ES" sz="2000" kern="1200" dirty="0">
              <a:solidFill>
                <a:schemeClr val="tx1"/>
              </a:solidFill>
            </a:rPr>
            <a:t>así como su contexto y el sistema que los ha producido.</a:t>
          </a:r>
          <a:endParaRPr lang="es-CR" sz="2000" kern="1200" dirty="0">
            <a:solidFill>
              <a:schemeClr val="tx1"/>
            </a:solidFill>
          </a:endParaRPr>
        </a:p>
      </dsp:txBody>
      <dsp:txXfrm>
        <a:off x="4860568" y="1294919"/>
        <a:ext cx="3307188" cy="19361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71271-718B-49DB-B831-BEA1918B4608}">
      <dsp:nvSpPr>
        <dsp:cNvPr id="0" name=""/>
        <dsp:cNvSpPr/>
      </dsp:nvSpPr>
      <dsp:spPr>
        <a:xfrm>
          <a:off x="0" y="0"/>
          <a:ext cx="8229600" cy="452596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62280" tIns="462280" rIns="462280" bIns="462280" numCol="1" spcCol="1270" anchor="ctr" anchorCtr="0">
          <a:noAutofit/>
        </a:bodyPr>
        <a:lstStyle/>
        <a:p>
          <a:pPr marL="0" lvl="0" indent="0" algn="ctr" defTabSz="2889250" rtl="0">
            <a:lnSpc>
              <a:spcPct val="90000"/>
            </a:lnSpc>
            <a:spcBef>
              <a:spcPct val="0"/>
            </a:spcBef>
            <a:spcAft>
              <a:spcPct val="35000"/>
            </a:spcAft>
            <a:buNone/>
          </a:pPr>
          <a:r>
            <a:rPr lang="es-MX" sz="6500" kern="1200"/>
            <a:t>Entidad productora: </a:t>
          </a:r>
          <a:endParaRPr lang="es-CR" sz="6500" kern="1200" dirty="0"/>
        </a:p>
      </dsp:txBody>
      <dsp:txXfrm>
        <a:off x="0" y="0"/>
        <a:ext cx="8229600" cy="2444020"/>
      </dsp:txXfrm>
    </dsp:sp>
    <dsp:sp modelId="{66409369-A045-4CD2-8BB2-D881D7BCEC44}">
      <dsp:nvSpPr>
        <dsp:cNvPr id="0" name=""/>
        <dsp:cNvSpPr/>
      </dsp:nvSpPr>
      <dsp:spPr>
        <a:xfrm>
          <a:off x="0" y="2353500"/>
          <a:ext cx="4114799" cy="2081942"/>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6248" tIns="36830" rIns="206248" bIns="36830" numCol="1" spcCol="1270" anchor="ctr" anchorCtr="0">
          <a:noAutofit/>
        </a:bodyPr>
        <a:lstStyle/>
        <a:p>
          <a:pPr marL="0" lvl="0" indent="0" algn="ctr" defTabSz="1289050" rtl="0">
            <a:lnSpc>
              <a:spcPct val="90000"/>
            </a:lnSpc>
            <a:spcBef>
              <a:spcPct val="0"/>
            </a:spcBef>
            <a:spcAft>
              <a:spcPct val="35000"/>
            </a:spcAft>
            <a:buNone/>
          </a:pPr>
          <a:r>
            <a:rPr lang="es-MX" sz="2900" kern="1200" dirty="0"/>
            <a:t>Entidad en que se elaboró el documento y que determina su procedencia.</a:t>
          </a:r>
          <a:endParaRPr lang="es-CR" sz="2900" kern="1200" dirty="0"/>
        </a:p>
      </dsp:txBody>
      <dsp:txXfrm>
        <a:off x="0" y="2353500"/>
        <a:ext cx="4114799" cy="2081942"/>
      </dsp:txXfrm>
    </dsp:sp>
    <dsp:sp modelId="{6414A67E-8A92-4D3E-8626-55C1128934E6}">
      <dsp:nvSpPr>
        <dsp:cNvPr id="0" name=""/>
        <dsp:cNvSpPr/>
      </dsp:nvSpPr>
      <dsp:spPr>
        <a:xfrm>
          <a:off x="4114800" y="2353500"/>
          <a:ext cx="4114799" cy="2081942"/>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6248" tIns="36830" rIns="206248" bIns="36830" numCol="1" spcCol="1270" anchor="ctr" anchorCtr="0">
          <a:noAutofit/>
        </a:bodyPr>
        <a:lstStyle/>
        <a:p>
          <a:pPr marL="0" lvl="0" indent="0" algn="ctr" defTabSz="1289050" rtl="0">
            <a:lnSpc>
              <a:spcPct val="90000"/>
            </a:lnSpc>
            <a:spcBef>
              <a:spcPct val="0"/>
            </a:spcBef>
            <a:spcAft>
              <a:spcPct val="35000"/>
            </a:spcAft>
            <a:buNone/>
          </a:pPr>
          <a:r>
            <a:rPr lang="es-MX" sz="2900" kern="1200"/>
            <a:t>La entidad productora y la procedencia son conceptos correspondientes y sinónimos.  </a:t>
          </a:r>
          <a:endParaRPr lang="es-CR" sz="2900" kern="1200"/>
        </a:p>
      </dsp:txBody>
      <dsp:txXfrm>
        <a:off x="4114800" y="2353500"/>
        <a:ext cx="4114799" cy="20819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7EDB4-1E57-40FD-AB23-B464798FA755}">
      <dsp:nvSpPr>
        <dsp:cNvPr id="0" name=""/>
        <dsp:cNvSpPr/>
      </dsp:nvSpPr>
      <dsp:spPr>
        <a:xfrm>
          <a:off x="0" y="0"/>
          <a:ext cx="9697496" cy="0"/>
        </a:xfrm>
        <a:prstGeom prst="lin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9B0460-B7DA-46C6-A793-AD95B126DD5D}">
      <dsp:nvSpPr>
        <dsp:cNvPr id="0" name=""/>
        <dsp:cNvSpPr/>
      </dsp:nvSpPr>
      <dsp:spPr>
        <a:xfrm>
          <a:off x="0" y="0"/>
          <a:ext cx="1939499" cy="550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rtl="0">
            <a:lnSpc>
              <a:spcPct val="90000"/>
            </a:lnSpc>
            <a:spcBef>
              <a:spcPct val="0"/>
            </a:spcBef>
            <a:spcAft>
              <a:spcPct val="35000"/>
            </a:spcAft>
            <a:buNone/>
          </a:pPr>
          <a:r>
            <a:rPr lang="es-MX" sz="4100" kern="1200"/>
            <a:t>Fecha: </a:t>
          </a:r>
          <a:endParaRPr lang="es-CR" sz="4100" kern="1200"/>
        </a:p>
      </dsp:txBody>
      <dsp:txXfrm>
        <a:off x="0" y="0"/>
        <a:ext cx="1939499" cy="5507367"/>
      </dsp:txXfrm>
    </dsp:sp>
    <dsp:sp modelId="{6DBB13C7-2749-4352-BEB8-635EF3784A67}">
      <dsp:nvSpPr>
        <dsp:cNvPr id="0" name=""/>
        <dsp:cNvSpPr/>
      </dsp:nvSpPr>
      <dsp:spPr>
        <a:xfrm>
          <a:off x="2084961" y="128003"/>
          <a:ext cx="3733535" cy="2560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rtl="0">
            <a:lnSpc>
              <a:spcPct val="90000"/>
            </a:lnSpc>
            <a:spcBef>
              <a:spcPct val="0"/>
            </a:spcBef>
            <a:spcAft>
              <a:spcPct val="35000"/>
            </a:spcAft>
            <a:buNone/>
          </a:pPr>
          <a:r>
            <a:rPr lang="es-MX" sz="3600" kern="1200"/>
            <a:t>Indica el momento exacto en que se creó el documento</a:t>
          </a:r>
          <a:endParaRPr lang="es-CR" sz="3600" kern="1200"/>
        </a:p>
      </dsp:txBody>
      <dsp:txXfrm>
        <a:off x="2084961" y="128003"/>
        <a:ext cx="3733535" cy="2560065"/>
      </dsp:txXfrm>
    </dsp:sp>
    <dsp:sp modelId="{213187A3-3F4B-4A73-93AD-848E8C47F26D}">
      <dsp:nvSpPr>
        <dsp:cNvPr id="0" name=""/>
        <dsp:cNvSpPr/>
      </dsp:nvSpPr>
      <dsp:spPr>
        <a:xfrm>
          <a:off x="1939499" y="2688068"/>
          <a:ext cx="7757996"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49E7E9-3939-4CE0-A26C-9D16E0B542B0}">
      <dsp:nvSpPr>
        <dsp:cNvPr id="0" name=""/>
        <dsp:cNvSpPr/>
      </dsp:nvSpPr>
      <dsp:spPr>
        <a:xfrm>
          <a:off x="2084961" y="2816071"/>
          <a:ext cx="3733535" cy="2560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rtl="0">
            <a:lnSpc>
              <a:spcPct val="90000"/>
            </a:lnSpc>
            <a:spcBef>
              <a:spcPct val="0"/>
            </a:spcBef>
            <a:spcAft>
              <a:spcPct val="35000"/>
            </a:spcAft>
            <a:buNone/>
          </a:pPr>
          <a:r>
            <a:rPr lang="es-MX" sz="3600" kern="1200"/>
            <a:t>Incluye día, mes y año. </a:t>
          </a:r>
          <a:endParaRPr lang="es-CR" sz="3600" kern="1200"/>
        </a:p>
      </dsp:txBody>
      <dsp:txXfrm>
        <a:off x="2084961" y="2816071"/>
        <a:ext cx="3733535" cy="2560065"/>
      </dsp:txXfrm>
    </dsp:sp>
    <dsp:sp modelId="{292C9796-4FEF-46C4-9A66-95B7360D82D1}">
      <dsp:nvSpPr>
        <dsp:cNvPr id="0" name=""/>
        <dsp:cNvSpPr/>
      </dsp:nvSpPr>
      <dsp:spPr>
        <a:xfrm>
          <a:off x="5963960" y="2816071"/>
          <a:ext cx="3733535" cy="2560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s-MX" sz="2300" kern="1200"/>
            <a:t>Cuando se describen unidades documentales compuestas se habla de Fechas Extremas , es decir, la fecha más antigua y la más reciente de la unidad que se describe.</a:t>
          </a:r>
          <a:endParaRPr lang="es-CR" sz="2300" kern="1200"/>
        </a:p>
      </dsp:txBody>
      <dsp:txXfrm>
        <a:off x="5963960" y="2816071"/>
        <a:ext cx="3733535" cy="2560065"/>
      </dsp:txXfrm>
    </dsp:sp>
    <dsp:sp modelId="{F4FC196F-DA85-466C-8A74-BB81483BC8ED}">
      <dsp:nvSpPr>
        <dsp:cNvPr id="0" name=""/>
        <dsp:cNvSpPr/>
      </dsp:nvSpPr>
      <dsp:spPr>
        <a:xfrm>
          <a:off x="1939499" y="5376136"/>
          <a:ext cx="7757996" cy="0"/>
        </a:xfrm>
        <a:prstGeom prst="line">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54732-E151-4F54-B9E9-57EFA21629BF}">
      <dsp:nvSpPr>
        <dsp:cNvPr id="0" name=""/>
        <dsp:cNvSpPr/>
      </dsp:nvSpPr>
      <dsp:spPr>
        <a:xfrm>
          <a:off x="0" y="0"/>
          <a:ext cx="8923105" cy="154189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s-MX" sz="6500" kern="1200">
              <a:solidFill>
                <a:schemeClr val="tx1">
                  <a:lumMod val="75000"/>
                </a:schemeClr>
              </a:solidFill>
            </a:rPr>
            <a:t>Lugar de producción</a:t>
          </a:r>
          <a:r>
            <a:rPr lang="es-MX" sz="6500" kern="1200"/>
            <a:t>: </a:t>
          </a:r>
          <a:endParaRPr lang="es-CR" sz="6500" kern="1200"/>
        </a:p>
      </dsp:txBody>
      <dsp:txXfrm>
        <a:off x="0" y="0"/>
        <a:ext cx="8923105" cy="1541893"/>
      </dsp:txXfrm>
    </dsp:sp>
    <dsp:sp modelId="{4D9B037C-1C92-4A4B-85AF-5BA613312805}">
      <dsp:nvSpPr>
        <dsp:cNvPr id="0" name=""/>
        <dsp:cNvSpPr/>
      </dsp:nvSpPr>
      <dsp:spPr>
        <a:xfrm>
          <a:off x="0" y="1541893"/>
          <a:ext cx="8923105" cy="323797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s-MX" sz="3700" kern="1200" dirty="0"/>
            <a:t>Es el sitio donde se produjo el documento. Lo importante es resaltar que este dato se pierde en muchas ocasiones cuando el documento no lleva membrete, o por la práctica se prescinde del mismo.</a:t>
          </a:r>
          <a:endParaRPr lang="es-CR" sz="3700" kern="1200" dirty="0"/>
        </a:p>
      </dsp:txBody>
      <dsp:txXfrm>
        <a:off x="0" y="1541893"/>
        <a:ext cx="8923105" cy="3237976"/>
      </dsp:txXfrm>
    </dsp:sp>
    <dsp:sp modelId="{425DE231-FF31-459D-97BE-CBA58A0DB700}">
      <dsp:nvSpPr>
        <dsp:cNvPr id="0" name=""/>
        <dsp:cNvSpPr/>
      </dsp:nvSpPr>
      <dsp:spPr>
        <a:xfrm>
          <a:off x="0" y="4779869"/>
          <a:ext cx="8923105" cy="359775"/>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B7B85-B3B9-41AB-B0AD-AB1F6AEC9037}">
      <dsp:nvSpPr>
        <dsp:cNvPr id="0" name=""/>
        <dsp:cNvSpPr/>
      </dsp:nvSpPr>
      <dsp:spPr>
        <a:xfrm>
          <a:off x="3585499" y="582"/>
          <a:ext cx="2300917" cy="1533944"/>
        </a:xfrm>
        <a:prstGeom prst="roundRect">
          <a:avLst>
            <a:gd name="adj" fmla="val 10000"/>
          </a:avLst>
        </a:prstGeom>
        <a:gradFill rotWithShape="0">
          <a:gsLst>
            <a:gs pos="0">
              <a:srgbClr val="002060"/>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MX" sz="1500" kern="1200" dirty="0"/>
            <a:t>Orígenes funcionales: </a:t>
          </a:r>
          <a:endParaRPr lang="es-CR" sz="1500" kern="1200" dirty="0"/>
        </a:p>
      </dsp:txBody>
      <dsp:txXfrm>
        <a:off x="3630427" y="45510"/>
        <a:ext cx="2211061" cy="1444088"/>
      </dsp:txXfrm>
    </dsp:sp>
    <dsp:sp modelId="{BCF2E204-4696-4DEA-94A5-C83E28EB44EF}">
      <dsp:nvSpPr>
        <dsp:cNvPr id="0" name=""/>
        <dsp:cNvSpPr/>
      </dsp:nvSpPr>
      <dsp:spPr>
        <a:xfrm>
          <a:off x="4690238" y="1534527"/>
          <a:ext cx="91440" cy="613577"/>
        </a:xfrm>
        <a:custGeom>
          <a:avLst/>
          <a:gdLst/>
          <a:ahLst/>
          <a:cxnLst/>
          <a:rect l="0" t="0" r="0" b="0"/>
          <a:pathLst>
            <a:path>
              <a:moveTo>
                <a:pt x="45720" y="0"/>
              </a:moveTo>
              <a:lnTo>
                <a:pt x="45720" y="61357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300FB9-D093-4AD0-919E-F0F9C40C8001}">
      <dsp:nvSpPr>
        <dsp:cNvPr id="0" name=""/>
        <dsp:cNvSpPr/>
      </dsp:nvSpPr>
      <dsp:spPr>
        <a:xfrm>
          <a:off x="3585499" y="2148105"/>
          <a:ext cx="2300917" cy="1533944"/>
        </a:xfrm>
        <a:prstGeom prst="roundRect">
          <a:avLst>
            <a:gd name="adj" fmla="val 10000"/>
          </a:avLst>
        </a:prstGeom>
        <a:gradFill rotWithShape="0">
          <a:gsLst>
            <a:gs pos="5000">
              <a:schemeClr val="accent4">
                <a:lumMod val="20000"/>
                <a:lumOff val="8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MX" sz="1500" kern="1200" dirty="0">
              <a:solidFill>
                <a:schemeClr val="tx1"/>
              </a:solidFill>
            </a:rPr>
            <a:t>Consiste en la función o actividad por la cual se produce el documento. Se distinguen dos clases de funciones o actividades:</a:t>
          </a:r>
          <a:endParaRPr lang="es-CR" sz="1500" kern="1200" dirty="0">
            <a:solidFill>
              <a:schemeClr val="tx1"/>
            </a:solidFill>
          </a:endParaRPr>
        </a:p>
      </dsp:txBody>
      <dsp:txXfrm>
        <a:off x="3630427" y="2193033"/>
        <a:ext cx="2211061" cy="1444088"/>
      </dsp:txXfrm>
    </dsp:sp>
    <dsp:sp modelId="{73D4AE04-7F93-416F-AE70-D4A292F5DA91}">
      <dsp:nvSpPr>
        <dsp:cNvPr id="0" name=""/>
        <dsp:cNvSpPr/>
      </dsp:nvSpPr>
      <dsp:spPr>
        <a:xfrm>
          <a:off x="3240362" y="3682049"/>
          <a:ext cx="1495596" cy="613577"/>
        </a:xfrm>
        <a:custGeom>
          <a:avLst/>
          <a:gdLst/>
          <a:ahLst/>
          <a:cxnLst/>
          <a:rect l="0" t="0" r="0" b="0"/>
          <a:pathLst>
            <a:path>
              <a:moveTo>
                <a:pt x="1495596" y="0"/>
              </a:moveTo>
              <a:lnTo>
                <a:pt x="1495596" y="306788"/>
              </a:lnTo>
              <a:lnTo>
                <a:pt x="0" y="306788"/>
              </a:lnTo>
              <a:lnTo>
                <a:pt x="0" y="61357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CAE459-1E96-41C5-A315-0A53244509EF}">
      <dsp:nvSpPr>
        <dsp:cNvPr id="0" name=""/>
        <dsp:cNvSpPr/>
      </dsp:nvSpPr>
      <dsp:spPr>
        <a:xfrm>
          <a:off x="2089903" y="4295627"/>
          <a:ext cx="2300917" cy="1533944"/>
        </a:xfrm>
        <a:prstGeom prst="roundRect">
          <a:avLst>
            <a:gd name="adj" fmla="val 10000"/>
          </a:avLst>
        </a:prstGeom>
        <a:gradFill rotWithShape="0">
          <a:gsLst>
            <a:gs pos="0">
              <a:schemeClr val="accent4">
                <a:lumMod val="20000"/>
                <a:lumOff val="8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MX" sz="1500" kern="1200" dirty="0">
              <a:solidFill>
                <a:srgbClr val="002060"/>
              </a:solidFill>
            </a:rPr>
            <a:t>Facilitativas: Cuando las actividades se abocan a facilitar los trámites, meramente burocráticos.</a:t>
          </a:r>
          <a:endParaRPr lang="es-CR" sz="1500" kern="1200" dirty="0">
            <a:solidFill>
              <a:srgbClr val="002060"/>
            </a:solidFill>
          </a:endParaRPr>
        </a:p>
      </dsp:txBody>
      <dsp:txXfrm>
        <a:off x="2134831" y="4340555"/>
        <a:ext cx="2211061" cy="1444088"/>
      </dsp:txXfrm>
    </dsp:sp>
    <dsp:sp modelId="{B94E3FED-255A-4E09-A47D-51B241AA4CCE}">
      <dsp:nvSpPr>
        <dsp:cNvPr id="0" name=""/>
        <dsp:cNvSpPr/>
      </dsp:nvSpPr>
      <dsp:spPr>
        <a:xfrm>
          <a:off x="4735958" y="3682049"/>
          <a:ext cx="1495596" cy="613577"/>
        </a:xfrm>
        <a:custGeom>
          <a:avLst/>
          <a:gdLst/>
          <a:ahLst/>
          <a:cxnLst/>
          <a:rect l="0" t="0" r="0" b="0"/>
          <a:pathLst>
            <a:path>
              <a:moveTo>
                <a:pt x="0" y="0"/>
              </a:moveTo>
              <a:lnTo>
                <a:pt x="0" y="306788"/>
              </a:lnTo>
              <a:lnTo>
                <a:pt x="1495596" y="306788"/>
              </a:lnTo>
              <a:lnTo>
                <a:pt x="1495596" y="61357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8C91F5-F1E2-4C23-9739-A24C921F13E4}">
      <dsp:nvSpPr>
        <dsp:cNvPr id="0" name=""/>
        <dsp:cNvSpPr/>
      </dsp:nvSpPr>
      <dsp:spPr>
        <a:xfrm>
          <a:off x="5081096" y="4295627"/>
          <a:ext cx="2300917" cy="1533944"/>
        </a:xfrm>
        <a:prstGeom prst="roundRect">
          <a:avLst>
            <a:gd name="adj" fmla="val 10000"/>
          </a:avLst>
        </a:prstGeom>
        <a:gradFill rotWithShape="0">
          <a:gsLst>
            <a:gs pos="0">
              <a:srgbClr val="00B0F0"/>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MX" sz="1500" kern="1200" dirty="0">
              <a:solidFill>
                <a:srgbClr val="002060"/>
              </a:solidFill>
            </a:rPr>
            <a:t>Sustantivas: Cuando se trata de funciones que caracterizan a la entidad, definidas en su ley de creación</a:t>
          </a:r>
          <a:endParaRPr lang="es-CR" sz="1500" kern="1200" dirty="0">
            <a:solidFill>
              <a:srgbClr val="002060"/>
            </a:solidFill>
          </a:endParaRPr>
        </a:p>
      </dsp:txBody>
      <dsp:txXfrm>
        <a:off x="5126024" y="4340555"/>
        <a:ext cx="2211061" cy="14440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82414-95B0-49D6-9F14-C915E858A9B8}">
      <dsp:nvSpPr>
        <dsp:cNvPr id="0" name=""/>
        <dsp:cNvSpPr/>
      </dsp:nvSpPr>
      <dsp:spPr>
        <a:xfrm>
          <a:off x="0" y="0"/>
          <a:ext cx="8229600" cy="1357788"/>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s-MX" sz="4000" kern="1200" dirty="0">
              <a:solidFill>
                <a:schemeClr val="accent2">
                  <a:lumMod val="50000"/>
                </a:schemeClr>
              </a:solidFill>
            </a:rPr>
            <a:t>Contenido sustantivo: </a:t>
          </a:r>
          <a:endParaRPr lang="es-CR" sz="4000" kern="1200" dirty="0">
            <a:solidFill>
              <a:schemeClr val="accent2">
                <a:lumMod val="50000"/>
              </a:schemeClr>
            </a:solidFill>
          </a:endParaRPr>
        </a:p>
      </dsp:txBody>
      <dsp:txXfrm>
        <a:off x="0" y="0"/>
        <a:ext cx="8229600" cy="1357788"/>
      </dsp:txXfrm>
    </dsp:sp>
    <dsp:sp modelId="{F49FDED9-2722-4F15-8C0C-048289A2E64A}">
      <dsp:nvSpPr>
        <dsp:cNvPr id="0" name=""/>
        <dsp:cNvSpPr/>
      </dsp:nvSpPr>
      <dsp:spPr>
        <a:xfrm>
          <a:off x="0" y="1357788"/>
          <a:ext cx="8229600" cy="2851356"/>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s-MX" sz="3200" kern="1200" dirty="0">
              <a:solidFill>
                <a:schemeClr val="tx1"/>
              </a:solidFill>
            </a:rPr>
            <a:t>Es el carácter más amplio y se refiere a lo que trata el documento. Es el contenido sustancial por el cual ha sido necesario producir el documento. </a:t>
          </a:r>
          <a:endParaRPr lang="es-CR" sz="3200" kern="1200" dirty="0">
            <a:solidFill>
              <a:schemeClr val="tx1"/>
            </a:solidFill>
          </a:endParaRPr>
        </a:p>
      </dsp:txBody>
      <dsp:txXfrm>
        <a:off x="0" y="1357788"/>
        <a:ext cx="8229600" cy="2851356"/>
      </dsp:txXfrm>
    </dsp:sp>
    <dsp:sp modelId="{C2B062AD-B766-463F-8DEC-EE85725354A3}">
      <dsp:nvSpPr>
        <dsp:cNvPr id="0" name=""/>
        <dsp:cNvSpPr/>
      </dsp:nvSpPr>
      <dsp:spPr>
        <a:xfrm>
          <a:off x="0" y="4209145"/>
          <a:ext cx="8229600" cy="316817"/>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18C2B-F168-48E4-A69C-9ED2C3AB3881}">
      <dsp:nvSpPr>
        <dsp:cNvPr id="0" name=""/>
        <dsp:cNvSpPr/>
      </dsp:nvSpPr>
      <dsp:spPr>
        <a:xfrm rot="5400000">
          <a:off x="3782651" y="-1350640"/>
          <a:ext cx="1096605" cy="4076192"/>
        </a:xfrm>
        <a:prstGeom prst="round2Same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s-ES_tradnl" sz="1600" kern="1200"/>
            <a:t> Personas jurídicas, puede ser una persona o una entidad.</a:t>
          </a:r>
          <a:endParaRPr lang="es-CR" sz="1600" kern="1200"/>
        </a:p>
      </dsp:txBody>
      <dsp:txXfrm rot="-5400000">
        <a:off x="2292858" y="192685"/>
        <a:ext cx="4022660" cy="989541"/>
      </dsp:txXfrm>
    </dsp:sp>
    <dsp:sp modelId="{AF0E6872-6631-464A-AE68-1429EAB41DBA}">
      <dsp:nvSpPr>
        <dsp:cNvPr id="0" name=""/>
        <dsp:cNvSpPr/>
      </dsp:nvSpPr>
      <dsp:spPr>
        <a:xfrm>
          <a:off x="0" y="7"/>
          <a:ext cx="2292858" cy="1370757"/>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s-ES_tradnl" sz="3100" kern="1200"/>
            <a:t>Personas:</a:t>
          </a:r>
          <a:endParaRPr lang="es-CR" sz="3100" kern="1200"/>
        </a:p>
      </dsp:txBody>
      <dsp:txXfrm>
        <a:off x="66915" y="66922"/>
        <a:ext cx="2159028" cy="1236927"/>
      </dsp:txXfrm>
    </dsp:sp>
    <dsp:sp modelId="{355B3839-2DE1-4D82-A5C5-3F813CD80AC0}">
      <dsp:nvSpPr>
        <dsp:cNvPr id="0" name=""/>
        <dsp:cNvSpPr/>
      </dsp:nvSpPr>
      <dsp:spPr>
        <a:xfrm rot="5400000">
          <a:off x="3782651" y="88654"/>
          <a:ext cx="1096605" cy="4076192"/>
        </a:xfrm>
        <a:prstGeom prst="round2Same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s-ES_tradnl" sz="1600" kern="1200"/>
            <a:t>Artificiales en las que interviene la mano del hombre y cosas naturales que corresponden a los reinos de la naturaleza.</a:t>
          </a:r>
          <a:endParaRPr lang="es-CR" sz="1600" kern="1200"/>
        </a:p>
      </dsp:txBody>
      <dsp:txXfrm rot="-5400000">
        <a:off x="2292858" y="1631979"/>
        <a:ext cx="4022660" cy="989541"/>
      </dsp:txXfrm>
    </dsp:sp>
    <dsp:sp modelId="{5FE35DFD-A715-4931-8725-8C8839033141}">
      <dsp:nvSpPr>
        <dsp:cNvPr id="0" name=""/>
        <dsp:cNvSpPr/>
      </dsp:nvSpPr>
      <dsp:spPr>
        <a:xfrm>
          <a:off x="0" y="1441371"/>
          <a:ext cx="2292858" cy="1370757"/>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s-ES_tradnl" sz="3100" kern="1200"/>
            <a:t>Cosas:</a:t>
          </a:r>
          <a:endParaRPr lang="es-CR" sz="3100" kern="1200"/>
        </a:p>
      </dsp:txBody>
      <dsp:txXfrm>
        <a:off x="66915" y="1508286"/>
        <a:ext cx="2159028" cy="1236927"/>
      </dsp:txXfrm>
    </dsp:sp>
    <dsp:sp modelId="{F0E874C3-C3C2-4DAF-B28A-67D6A326800E}">
      <dsp:nvSpPr>
        <dsp:cNvPr id="0" name=""/>
        <dsp:cNvSpPr/>
      </dsp:nvSpPr>
      <dsp:spPr>
        <a:xfrm rot="5400000">
          <a:off x="3782651" y="1527949"/>
          <a:ext cx="1096605" cy="4076192"/>
        </a:xfrm>
        <a:prstGeom prst="round2Same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s-ES_tradnl" sz="1600" kern="1200"/>
            <a:t>Regiones geográficas o dependencias de una entidad. Se deben describir de lo general a lo particular: Regiones, países, provincias, municipios, distritos.    </a:t>
          </a:r>
          <a:endParaRPr lang="es-CR" sz="1600" kern="1200"/>
        </a:p>
      </dsp:txBody>
      <dsp:txXfrm rot="-5400000">
        <a:off x="2292858" y="3071274"/>
        <a:ext cx="4022660" cy="989541"/>
      </dsp:txXfrm>
    </dsp:sp>
    <dsp:sp modelId="{6C8CEE19-A170-420C-8E1F-BE221DCA3CBC}">
      <dsp:nvSpPr>
        <dsp:cNvPr id="0" name=""/>
        <dsp:cNvSpPr/>
      </dsp:nvSpPr>
      <dsp:spPr>
        <a:xfrm>
          <a:off x="0" y="2880666"/>
          <a:ext cx="2292858" cy="1370757"/>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s-ES_tradnl" sz="3100" kern="1200"/>
            <a:t>Lugares:</a:t>
          </a:r>
          <a:endParaRPr lang="es-CR" sz="3100" kern="1200"/>
        </a:p>
      </dsp:txBody>
      <dsp:txXfrm>
        <a:off x="66915" y="2947581"/>
        <a:ext cx="2159028" cy="123692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0B70F-3B89-4295-97E2-CB6F41883498}">
      <dsp:nvSpPr>
        <dsp:cNvPr id="0" name=""/>
        <dsp:cNvSpPr/>
      </dsp:nvSpPr>
      <dsp:spPr>
        <a:xfrm>
          <a:off x="126413" y="117087"/>
          <a:ext cx="2190824" cy="285705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ES_tradnl" sz="2400" kern="1200" dirty="0"/>
            <a:t>Fenómeno o acontecimientos </a:t>
          </a:r>
          <a:endParaRPr lang="es-CR" sz="2400" kern="1200" dirty="0"/>
        </a:p>
      </dsp:txBody>
      <dsp:txXfrm>
        <a:off x="190580" y="181254"/>
        <a:ext cx="2062490" cy="2728724"/>
      </dsp:txXfrm>
    </dsp:sp>
    <dsp:sp modelId="{89CF823C-BCAD-4E17-9B66-A607187F20E3}">
      <dsp:nvSpPr>
        <dsp:cNvPr id="0" name=""/>
        <dsp:cNvSpPr/>
      </dsp:nvSpPr>
      <dsp:spPr>
        <a:xfrm>
          <a:off x="3031087" y="173477"/>
          <a:ext cx="6009181" cy="2269504"/>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s-ES_tradnl" sz="3200" kern="1200" dirty="0"/>
            <a:t>Hecho o suceso, especialmente cuando reviste cierta importancia</a:t>
          </a:r>
          <a:endParaRPr lang="es-CR" sz="3200" kern="1200" dirty="0"/>
        </a:p>
      </dsp:txBody>
      <dsp:txXfrm>
        <a:off x="3097559" y="239949"/>
        <a:ext cx="5876237" cy="2136560"/>
      </dsp:txXfrm>
    </dsp:sp>
    <dsp:sp modelId="{CDB3A4CA-CB42-4AB5-AA08-87BEAB9F92A2}">
      <dsp:nvSpPr>
        <dsp:cNvPr id="0" name=""/>
        <dsp:cNvSpPr/>
      </dsp:nvSpPr>
      <dsp:spPr>
        <a:xfrm>
          <a:off x="2562150" y="2550751"/>
          <a:ext cx="2190824" cy="2857058"/>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ES_tradnl" sz="2400" kern="1200" dirty="0"/>
            <a:t>Cosas</a:t>
          </a:r>
          <a:endParaRPr lang="es-CR" sz="1900" kern="1200" dirty="0"/>
        </a:p>
      </dsp:txBody>
      <dsp:txXfrm>
        <a:off x="2626317" y="2614918"/>
        <a:ext cx="2062490" cy="2728724"/>
      </dsp:txXfrm>
    </dsp:sp>
    <dsp:sp modelId="{C69938C6-3037-4802-AFAA-38F2180AC5AE}">
      <dsp:nvSpPr>
        <dsp:cNvPr id="0" name=""/>
        <dsp:cNvSpPr/>
      </dsp:nvSpPr>
      <dsp:spPr>
        <a:xfrm>
          <a:off x="4937004" y="2550751"/>
          <a:ext cx="2190824" cy="2857058"/>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_tradnl" sz="2000" kern="1200" dirty="0"/>
            <a:t>Lugares</a:t>
          </a:r>
          <a:endParaRPr lang="es-CR" sz="1900" kern="1200" dirty="0"/>
        </a:p>
      </dsp:txBody>
      <dsp:txXfrm>
        <a:off x="5001171" y="2614918"/>
        <a:ext cx="2062490" cy="2728724"/>
      </dsp:txXfrm>
    </dsp:sp>
    <dsp:sp modelId="{568E5E45-EAFE-4D2C-A1D5-44A026814F64}">
      <dsp:nvSpPr>
        <dsp:cNvPr id="0" name=""/>
        <dsp:cNvSpPr/>
      </dsp:nvSpPr>
      <dsp:spPr>
        <a:xfrm>
          <a:off x="7311857" y="2550751"/>
          <a:ext cx="2190824" cy="2857058"/>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_tradnl" sz="2000" kern="1200" dirty="0"/>
            <a:t>Acontecimientos</a:t>
          </a:r>
          <a:endParaRPr lang="es-CR" sz="2000" kern="1200" dirty="0"/>
        </a:p>
      </dsp:txBody>
      <dsp:txXfrm>
        <a:off x="7376024" y="2614918"/>
        <a:ext cx="2062490" cy="27287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4B181-BEF7-4F43-9B85-2EC8F7A3509D}">
      <dsp:nvSpPr>
        <dsp:cNvPr id="0" name=""/>
        <dsp:cNvSpPr/>
      </dsp:nvSpPr>
      <dsp:spPr>
        <a:xfrm>
          <a:off x="1650113" y="681369"/>
          <a:ext cx="2367386" cy="1183693"/>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s-MX" sz="2400" b="1" kern="1200"/>
            <a:t>Tipo documental: </a:t>
          </a:r>
          <a:endParaRPr lang="es-CR" sz="2400" kern="1200"/>
        </a:p>
      </dsp:txBody>
      <dsp:txXfrm>
        <a:off x="1684782" y="716038"/>
        <a:ext cx="2298048" cy="1114355"/>
      </dsp:txXfrm>
    </dsp:sp>
    <dsp:sp modelId="{76F8DA55-BABF-43BF-8EC5-316B65CBAD9C}">
      <dsp:nvSpPr>
        <dsp:cNvPr id="0" name=""/>
        <dsp:cNvSpPr/>
      </dsp:nvSpPr>
      <dsp:spPr>
        <a:xfrm rot="19457599">
          <a:off x="3907888" y="891068"/>
          <a:ext cx="1166178" cy="83671"/>
        </a:xfrm>
        <a:custGeom>
          <a:avLst/>
          <a:gdLst/>
          <a:ahLst/>
          <a:cxnLst/>
          <a:rect l="0" t="0" r="0" b="0"/>
          <a:pathLst>
            <a:path>
              <a:moveTo>
                <a:pt x="0" y="41835"/>
              </a:moveTo>
              <a:lnTo>
                <a:pt x="1166178" y="4183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4461823" y="903750"/>
        <a:ext cx="58308" cy="58308"/>
      </dsp:txXfrm>
    </dsp:sp>
    <dsp:sp modelId="{A875D149-2D42-40E2-A934-C8FFA0B1F752}">
      <dsp:nvSpPr>
        <dsp:cNvPr id="0" name=""/>
        <dsp:cNvSpPr/>
      </dsp:nvSpPr>
      <dsp:spPr>
        <a:xfrm>
          <a:off x="4964455" y="746"/>
          <a:ext cx="2367386" cy="1183693"/>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MX" sz="1600" kern="1200"/>
            <a:t>Grupo de documentos que se distingue por la semejanza de sus características físicas e intelectuales. </a:t>
          </a:r>
          <a:endParaRPr lang="es-CR" sz="1600" kern="1200"/>
        </a:p>
      </dsp:txBody>
      <dsp:txXfrm>
        <a:off x="4999124" y="35415"/>
        <a:ext cx="2298048" cy="1114355"/>
      </dsp:txXfrm>
    </dsp:sp>
    <dsp:sp modelId="{A9C0A8DD-AB02-48D6-BAC0-483F47E7BAA3}">
      <dsp:nvSpPr>
        <dsp:cNvPr id="0" name=""/>
        <dsp:cNvSpPr/>
      </dsp:nvSpPr>
      <dsp:spPr>
        <a:xfrm rot="2142401">
          <a:off x="3907888" y="1571692"/>
          <a:ext cx="1166178" cy="83671"/>
        </a:xfrm>
        <a:custGeom>
          <a:avLst/>
          <a:gdLst/>
          <a:ahLst/>
          <a:cxnLst/>
          <a:rect l="0" t="0" r="0" b="0"/>
          <a:pathLst>
            <a:path>
              <a:moveTo>
                <a:pt x="0" y="41835"/>
              </a:moveTo>
              <a:lnTo>
                <a:pt x="1166178" y="4183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419" sz="500" kern="1200"/>
        </a:p>
      </dsp:txBody>
      <dsp:txXfrm>
        <a:off x="4461823" y="1584373"/>
        <a:ext cx="58308" cy="58308"/>
      </dsp:txXfrm>
    </dsp:sp>
    <dsp:sp modelId="{AE5B6644-D191-4080-8D97-1E8EA3C384EF}">
      <dsp:nvSpPr>
        <dsp:cNvPr id="0" name=""/>
        <dsp:cNvSpPr/>
      </dsp:nvSpPr>
      <dsp:spPr>
        <a:xfrm>
          <a:off x="4964455" y="1361993"/>
          <a:ext cx="2367386" cy="1183693"/>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MX" sz="1600" kern="1200"/>
            <a:t>Nombre que se le da a un determinado  documento.</a:t>
          </a:r>
          <a:endParaRPr lang="es-CR" sz="1600" kern="1200"/>
        </a:p>
      </dsp:txBody>
      <dsp:txXfrm>
        <a:off x="4999124" y="1396662"/>
        <a:ext cx="2298048" cy="111435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0759-5864-4736-98A6-79BFECD78A31}">
      <dsp:nvSpPr>
        <dsp:cNvPr id="0" name=""/>
        <dsp:cNvSpPr/>
      </dsp:nvSpPr>
      <dsp:spPr>
        <a:xfrm>
          <a:off x="3706768" y="1805403"/>
          <a:ext cx="1206963" cy="120696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s-CR" sz="1800" kern="1200"/>
            <a:t>Formato</a:t>
          </a:r>
        </a:p>
      </dsp:txBody>
      <dsp:txXfrm>
        <a:off x="3706768" y="1805403"/>
        <a:ext cx="1206963" cy="1206963"/>
      </dsp:txXfrm>
    </dsp:sp>
    <dsp:sp modelId="{EFD65DDD-42D6-4684-A90D-03F6FFE67C25}">
      <dsp:nvSpPr>
        <dsp:cNvPr id="0" name=""/>
        <dsp:cNvSpPr/>
      </dsp:nvSpPr>
      <dsp:spPr>
        <a:xfrm rot="16200000">
          <a:off x="4124548" y="1260350"/>
          <a:ext cx="371403" cy="41036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R" sz="1800" kern="1200">
            <a:solidFill>
              <a:srgbClr val="00FF00"/>
            </a:solidFill>
          </a:endParaRPr>
        </a:p>
      </dsp:txBody>
      <dsp:txXfrm>
        <a:off x="4180259" y="1398134"/>
        <a:ext cx="259982" cy="246221"/>
      </dsp:txXfrm>
    </dsp:sp>
    <dsp:sp modelId="{842FD2B2-64DF-438F-A7F4-93D6338107E2}">
      <dsp:nvSpPr>
        <dsp:cNvPr id="0" name=""/>
        <dsp:cNvSpPr/>
      </dsp:nvSpPr>
      <dsp:spPr>
        <a:xfrm>
          <a:off x="3767116" y="18375"/>
          <a:ext cx="1086267" cy="10862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ES_tradnl" sz="1600" kern="1200"/>
            <a:t>Carpetas</a:t>
          </a:r>
          <a:endParaRPr lang="es-CR" sz="1600" kern="1200"/>
        </a:p>
      </dsp:txBody>
      <dsp:txXfrm>
        <a:off x="3767116" y="18375"/>
        <a:ext cx="1086267" cy="1086267"/>
      </dsp:txXfrm>
    </dsp:sp>
    <dsp:sp modelId="{C298B0EF-53AD-4E5D-B786-1B6AC0E7D718}">
      <dsp:nvSpPr>
        <dsp:cNvPr id="0" name=""/>
        <dsp:cNvSpPr/>
      </dsp:nvSpPr>
      <dsp:spPr>
        <a:xfrm rot="18900000">
          <a:off x="4791598" y="1536651"/>
          <a:ext cx="371403" cy="41036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R" sz="1800" kern="1200">
            <a:solidFill>
              <a:srgbClr val="00FF00"/>
            </a:solidFill>
          </a:endParaRPr>
        </a:p>
      </dsp:txBody>
      <dsp:txXfrm>
        <a:off x="4807915" y="1658117"/>
        <a:ext cx="259982" cy="246221"/>
      </dsp:txXfrm>
    </dsp:sp>
    <dsp:sp modelId="{E6C71E23-CC76-4A65-ACC2-4742BD7EEF38}">
      <dsp:nvSpPr>
        <dsp:cNvPr id="0" name=""/>
        <dsp:cNvSpPr/>
      </dsp:nvSpPr>
      <dsp:spPr>
        <a:xfrm>
          <a:off x="5073408" y="559459"/>
          <a:ext cx="1086267" cy="10862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ES_tradnl" sz="1600" kern="1200"/>
            <a:t>Cajas</a:t>
          </a:r>
          <a:endParaRPr lang="es-CR" sz="1600" kern="1200"/>
        </a:p>
      </dsp:txBody>
      <dsp:txXfrm>
        <a:off x="5073408" y="559459"/>
        <a:ext cx="1086267" cy="1086267"/>
      </dsp:txXfrm>
    </dsp:sp>
    <dsp:sp modelId="{FC6E2D7C-A5AD-42F4-8BF0-1FC09C3A2BC2}">
      <dsp:nvSpPr>
        <dsp:cNvPr id="0" name=""/>
        <dsp:cNvSpPr/>
      </dsp:nvSpPr>
      <dsp:spPr>
        <a:xfrm>
          <a:off x="5067899" y="2203701"/>
          <a:ext cx="371403" cy="41036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R" sz="1800" kern="1200">
            <a:solidFill>
              <a:srgbClr val="00FF00"/>
            </a:solidFill>
          </a:endParaRPr>
        </a:p>
      </dsp:txBody>
      <dsp:txXfrm>
        <a:off x="5067899" y="2285774"/>
        <a:ext cx="259982" cy="246221"/>
      </dsp:txXfrm>
    </dsp:sp>
    <dsp:sp modelId="{918E6FD0-94B6-435F-94E5-B497F1619A70}">
      <dsp:nvSpPr>
        <dsp:cNvPr id="0" name=""/>
        <dsp:cNvSpPr/>
      </dsp:nvSpPr>
      <dsp:spPr>
        <a:xfrm>
          <a:off x="5614492" y="1865751"/>
          <a:ext cx="1086267" cy="10862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CR" sz="1600" kern="1200"/>
            <a:t>Cartapacios</a:t>
          </a:r>
        </a:p>
      </dsp:txBody>
      <dsp:txXfrm>
        <a:off x="5614492" y="1865751"/>
        <a:ext cx="1086267" cy="1086267"/>
      </dsp:txXfrm>
    </dsp:sp>
    <dsp:sp modelId="{B444BA98-FAD8-4979-9E1D-EFAD9215841A}">
      <dsp:nvSpPr>
        <dsp:cNvPr id="0" name=""/>
        <dsp:cNvSpPr/>
      </dsp:nvSpPr>
      <dsp:spPr>
        <a:xfrm rot="2700000">
          <a:off x="4791598" y="2870751"/>
          <a:ext cx="371403" cy="41036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R" sz="1800" kern="1200">
            <a:solidFill>
              <a:srgbClr val="00FF00"/>
            </a:solidFill>
          </a:endParaRPr>
        </a:p>
      </dsp:txBody>
      <dsp:txXfrm>
        <a:off x="4807915" y="2913431"/>
        <a:ext cx="259982" cy="246221"/>
      </dsp:txXfrm>
    </dsp:sp>
    <dsp:sp modelId="{DA6BFF74-C6F3-47C7-A7D0-76BE7BB20438}">
      <dsp:nvSpPr>
        <dsp:cNvPr id="0" name=""/>
        <dsp:cNvSpPr/>
      </dsp:nvSpPr>
      <dsp:spPr>
        <a:xfrm>
          <a:off x="5073408" y="3172044"/>
          <a:ext cx="1086267" cy="10862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ES_tradnl" sz="1600" kern="1200"/>
            <a:t>Legajo</a:t>
          </a:r>
          <a:endParaRPr lang="es-CR" sz="1600" kern="1200"/>
        </a:p>
      </dsp:txBody>
      <dsp:txXfrm>
        <a:off x="5073408" y="3172044"/>
        <a:ext cx="1086267" cy="1086267"/>
      </dsp:txXfrm>
    </dsp:sp>
    <dsp:sp modelId="{3EE32CDD-F87D-4064-9D1E-91FEC7CA41E2}">
      <dsp:nvSpPr>
        <dsp:cNvPr id="0" name=""/>
        <dsp:cNvSpPr/>
      </dsp:nvSpPr>
      <dsp:spPr>
        <a:xfrm rot="5400000">
          <a:off x="4124548" y="3147052"/>
          <a:ext cx="371403" cy="41036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R" sz="1800" kern="1200">
            <a:solidFill>
              <a:srgbClr val="00FF00"/>
            </a:solidFill>
          </a:endParaRPr>
        </a:p>
      </dsp:txBody>
      <dsp:txXfrm>
        <a:off x="4180259" y="3173415"/>
        <a:ext cx="259982" cy="246221"/>
      </dsp:txXfrm>
    </dsp:sp>
    <dsp:sp modelId="{259D87D9-F404-4F97-B24A-ABCECC90B7FB}">
      <dsp:nvSpPr>
        <dsp:cNvPr id="0" name=""/>
        <dsp:cNvSpPr/>
      </dsp:nvSpPr>
      <dsp:spPr>
        <a:xfrm>
          <a:off x="3767116" y="3713128"/>
          <a:ext cx="1086267" cy="10862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ES_tradnl" sz="1600" kern="1200"/>
            <a:t>Libros (contables actas)</a:t>
          </a:r>
          <a:endParaRPr lang="es-CR" sz="1600" kern="1200"/>
        </a:p>
      </dsp:txBody>
      <dsp:txXfrm>
        <a:off x="3767116" y="3713128"/>
        <a:ext cx="1086267" cy="1086267"/>
      </dsp:txXfrm>
    </dsp:sp>
    <dsp:sp modelId="{B8CC2096-6EE8-472E-A677-08A98EF24062}">
      <dsp:nvSpPr>
        <dsp:cNvPr id="0" name=""/>
        <dsp:cNvSpPr/>
      </dsp:nvSpPr>
      <dsp:spPr>
        <a:xfrm rot="8100000">
          <a:off x="3457498" y="2870751"/>
          <a:ext cx="371403" cy="41036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R" sz="1800" kern="1200">
            <a:solidFill>
              <a:srgbClr val="00FF00"/>
            </a:solidFill>
          </a:endParaRPr>
        </a:p>
      </dsp:txBody>
      <dsp:txXfrm rot="10800000">
        <a:off x="3552602" y="2913431"/>
        <a:ext cx="259982" cy="246221"/>
      </dsp:txXfrm>
    </dsp:sp>
    <dsp:sp modelId="{C47652FB-0F8D-43C5-B6AE-25EB87A4ECE2}">
      <dsp:nvSpPr>
        <dsp:cNvPr id="0" name=""/>
        <dsp:cNvSpPr/>
      </dsp:nvSpPr>
      <dsp:spPr>
        <a:xfrm>
          <a:off x="2460824" y="3172044"/>
          <a:ext cx="1086267" cy="10862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ES_tradnl" sz="1600" kern="1200"/>
            <a:t>Álbumes</a:t>
          </a:r>
          <a:endParaRPr lang="es-CR" sz="1600" kern="1200"/>
        </a:p>
      </dsp:txBody>
      <dsp:txXfrm>
        <a:off x="2460824" y="3172044"/>
        <a:ext cx="1086267" cy="1086267"/>
      </dsp:txXfrm>
    </dsp:sp>
    <dsp:sp modelId="{8CA5FABE-CFEE-42D6-91F8-64B500E5FD56}">
      <dsp:nvSpPr>
        <dsp:cNvPr id="0" name=""/>
        <dsp:cNvSpPr/>
      </dsp:nvSpPr>
      <dsp:spPr>
        <a:xfrm rot="10800000">
          <a:off x="3181197" y="2203701"/>
          <a:ext cx="371403" cy="41036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CR" sz="1800" kern="1200">
            <a:solidFill>
              <a:srgbClr val="00FF00"/>
            </a:solidFill>
          </a:endParaRPr>
        </a:p>
      </dsp:txBody>
      <dsp:txXfrm rot="10800000">
        <a:off x="3292618" y="2285774"/>
        <a:ext cx="259982" cy="246221"/>
      </dsp:txXfrm>
    </dsp:sp>
    <dsp:sp modelId="{9BAF6A9E-BEE2-4A15-8BA4-4BCA9837BFFF}">
      <dsp:nvSpPr>
        <dsp:cNvPr id="0" name=""/>
        <dsp:cNvSpPr/>
      </dsp:nvSpPr>
      <dsp:spPr>
        <a:xfrm>
          <a:off x="1919740" y="1865751"/>
          <a:ext cx="1086267" cy="10862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s-CR" sz="1600" kern="1200"/>
            <a:t>Discos (CD)</a:t>
          </a:r>
        </a:p>
      </dsp:txBody>
      <dsp:txXfrm>
        <a:off x="1919740" y="1865751"/>
        <a:ext cx="1086267" cy="1086267"/>
      </dsp:txXfrm>
    </dsp:sp>
    <dsp:sp modelId="{0BF9E317-C553-4049-AEA7-447ED6779EA1}">
      <dsp:nvSpPr>
        <dsp:cNvPr id="0" name=""/>
        <dsp:cNvSpPr/>
      </dsp:nvSpPr>
      <dsp:spPr>
        <a:xfrm rot="13500000">
          <a:off x="3457498" y="1536651"/>
          <a:ext cx="371403" cy="41036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419" sz="1800" kern="1200"/>
        </a:p>
      </dsp:txBody>
      <dsp:txXfrm rot="10800000">
        <a:off x="3552602" y="1658117"/>
        <a:ext cx="259982" cy="246221"/>
      </dsp:txXfrm>
    </dsp:sp>
    <dsp:sp modelId="{C324D442-9CC7-4B9D-9B64-F55533F7ABA8}">
      <dsp:nvSpPr>
        <dsp:cNvPr id="0" name=""/>
        <dsp:cNvSpPr/>
      </dsp:nvSpPr>
      <dsp:spPr>
        <a:xfrm>
          <a:off x="2460824" y="559459"/>
          <a:ext cx="1086267" cy="10862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R" sz="1400" kern="1200"/>
            <a:t>Dispositivos de almacenamiento masivo</a:t>
          </a:r>
        </a:p>
      </dsp:txBody>
      <dsp:txXfrm>
        <a:off x="2460824" y="559459"/>
        <a:ext cx="1086267" cy="108626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4A536-444A-457F-86DE-6FCC376FBBE6}">
      <dsp:nvSpPr>
        <dsp:cNvPr id="0" name=""/>
        <dsp:cNvSpPr/>
      </dsp:nvSpPr>
      <dsp:spPr>
        <a:xfrm rot="16200000">
          <a:off x="-517580" y="519427"/>
          <a:ext cx="2850805" cy="1811950"/>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592" bIns="0" numCol="1" spcCol="1270" anchor="ctr" anchorCtr="0">
          <a:noAutofit/>
        </a:bodyPr>
        <a:lstStyle/>
        <a:p>
          <a:pPr marL="0" lvl="0" indent="0" algn="ctr" defTabSz="977900" rtl="0">
            <a:lnSpc>
              <a:spcPct val="90000"/>
            </a:lnSpc>
            <a:spcBef>
              <a:spcPct val="0"/>
            </a:spcBef>
            <a:spcAft>
              <a:spcPct val="35000"/>
            </a:spcAft>
            <a:buNone/>
          </a:pPr>
          <a:r>
            <a:rPr lang="es-ES_tradnl" sz="2200" kern="1200"/>
            <a:t>Metros lineales</a:t>
          </a:r>
          <a:endParaRPr lang="es-CR" sz="2200" kern="1200"/>
        </a:p>
      </dsp:txBody>
      <dsp:txXfrm rot="5400000">
        <a:off x="1848" y="570160"/>
        <a:ext cx="1811950" cy="1710483"/>
      </dsp:txXfrm>
    </dsp:sp>
    <dsp:sp modelId="{1DB88E44-250D-490A-A69F-625D0DE1F039}">
      <dsp:nvSpPr>
        <dsp:cNvPr id="0" name=""/>
        <dsp:cNvSpPr/>
      </dsp:nvSpPr>
      <dsp:spPr>
        <a:xfrm rot="16200000">
          <a:off x="1430265" y="519427"/>
          <a:ext cx="2850805" cy="1811950"/>
        </a:xfrm>
        <a:prstGeom prst="flowChartManualOperati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9700" tIns="0" rIns="139592" bIns="0" numCol="1" spcCol="1270" anchor="ctr" anchorCtr="0">
          <a:noAutofit/>
        </a:bodyPr>
        <a:lstStyle/>
        <a:p>
          <a:pPr marL="0" lvl="0" indent="0" algn="ctr" defTabSz="977900" rtl="0">
            <a:lnSpc>
              <a:spcPct val="90000"/>
            </a:lnSpc>
            <a:spcBef>
              <a:spcPct val="0"/>
            </a:spcBef>
            <a:spcAft>
              <a:spcPct val="35000"/>
            </a:spcAft>
            <a:buNone/>
          </a:pPr>
          <a:r>
            <a:rPr lang="es-ES_tradnl" sz="2200" kern="1200"/>
            <a:t>Centímetros </a:t>
          </a:r>
          <a:endParaRPr lang="es-CR" sz="2200" kern="1200"/>
        </a:p>
      </dsp:txBody>
      <dsp:txXfrm rot="5400000">
        <a:off x="1949693" y="570160"/>
        <a:ext cx="1811950" cy="1710483"/>
      </dsp:txXfrm>
    </dsp:sp>
    <dsp:sp modelId="{B74B657D-23D9-4605-A0BB-1C52122D6662}">
      <dsp:nvSpPr>
        <dsp:cNvPr id="0" name=""/>
        <dsp:cNvSpPr/>
      </dsp:nvSpPr>
      <dsp:spPr>
        <a:xfrm rot="16200000">
          <a:off x="3378112" y="519427"/>
          <a:ext cx="2850805" cy="1811950"/>
        </a:xfrm>
        <a:prstGeom prst="flowChartManualOperation">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39700" tIns="0" rIns="139592" bIns="0" numCol="1" spcCol="1270" anchor="ctr" anchorCtr="0">
          <a:noAutofit/>
        </a:bodyPr>
        <a:lstStyle/>
        <a:p>
          <a:pPr marL="0" lvl="0" indent="0" algn="ctr" defTabSz="977900" rtl="0">
            <a:lnSpc>
              <a:spcPct val="90000"/>
            </a:lnSpc>
            <a:spcBef>
              <a:spcPct val="0"/>
            </a:spcBef>
            <a:spcAft>
              <a:spcPct val="35000"/>
            </a:spcAft>
            <a:buNone/>
          </a:pPr>
          <a:r>
            <a:rPr lang="es-ES_tradnl" sz="2200" kern="1200"/>
            <a:t>Número de folios</a:t>
          </a:r>
          <a:endParaRPr lang="es-CR" sz="2200" kern="1200"/>
        </a:p>
      </dsp:txBody>
      <dsp:txXfrm rot="5400000">
        <a:off x="3897540" y="570160"/>
        <a:ext cx="1811950" cy="1710483"/>
      </dsp:txXfrm>
    </dsp:sp>
    <dsp:sp modelId="{5C966452-D5AA-4CBE-9435-962970CE8A53}">
      <dsp:nvSpPr>
        <dsp:cNvPr id="0" name=""/>
        <dsp:cNvSpPr/>
      </dsp:nvSpPr>
      <dsp:spPr>
        <a:xfrm rot="16200000">
          <a:off x="5325958" y="519427"/>
          <a:ext cx="2850805" cy="1811950"/>
        </a:xfrm>
        <a:prstGeom prst="flowChartManualOperation">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39700" tIns="0" rIns="139592" bIns="0" numCol="1" spcCol="1270" anchor="ctr" anchorCtr="0">
          <a:noAutofit/>
        </a:bodyPr>
        <a:lstStyle/>
        <a:p>
          <a:pPr marL="0" lvl="0" indent="0" algn="ctr" defTabSz="977900" rtl="0">
            <a:lnSpc>
              <a:spcPct val="90000"/>
            </a:lnSpc>
            <a:spcBef>
              <a:spcPct val="0"/>
            </a:spcBef>
            <a:spcAft>
              <a:spcPct val="35000"/>
            </a:spcAft>
            <a:buNone/>
          </a:pPr>
          <a:r>
            <a:rPr lang="es-ES_tradnl" sz="2200" kern="1200"/>
            <a:t>Unidades de memoria (Gigas, megas)</a:t>
          </a:r>
          <a:endParaRPr lang="es-CR" sz="2200" kern="1200"/>
        </a:p>
      </dsp:txBody>
      <dsp:txXfrm rot="5400000">
        <a:off x="5845386" y="570160"/>
        <a:ext cx="1811950" cy="17104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5C773-6A26-402B-9F03-5F9C20A0BE31}">
      <dsp:nvSpPr>
        <dsp:cNvPr id="0" name=""/>
        <dsp:cNvSpPr/>
      </dsp:nvSpPr>
      <dsp:spPr>
        <a:xfrm>
          <a:off x="0" y="0"/>
          <a:ext cx="1145521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CC5691-EF67-4C4D-A005-D5D646920B80}">
      <dsp:nvSpPr>
        <dsp:cNvPr id="0" name=""/>
        <dsp:cNvSpPr/>
      </dsp:nvSpPr>
      <dsp:spPr>
        <a:xfrm>
          <a:off x="0" y="0"/>
          <a:ext cx="2291043" cy="562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rtl="0">
            <a:lnSpc>
              <a:spcPct val="90000"/>
            </a:lnSpc>
            <a:spcBef>
              <a:spcPct val="0"/>
            </a:spcBef>
            <a:spcAft>
              <a:spcPct val="35000"/>
            </a:spcAft>
            <a:buNone/>
          </a:pPr>
          <a:r>
            <a:rPr lang="es-CR" sz="3600" b="0" kern="1200" dirty="0">
              <a:solidFill>
                <a:schemeClr val="tx1">
                  <a:lumMod val="75000"/>
                </a:schemeClr>
              </a:solidFill>
              <a:latin typeface="+mj-lt"/>
              <a:ea typeface="+mj-ea"/>
              <a:cs typeface="+mj-cs"/>
            </a:rPr>
            <a:t>Objetivos</a:t>
          </a:r>
          <a:endParaRPr lang="es-CR" sz="2400" b="0" kern="1200" dirty="0">
            <a:solidFill>
              <a:schemeClr val="tx1">
                <a:lumMod val="75000"/>
              </a:schemeClr>
            </a:solidFill>
            <a:latin typeface="+mj-lt"/>
            <a:ea typeface="+mj-ea"/>
            <a:cs typeface="+mj-cs"/>
          </a:endParaRPr>
        </a:p>
      </dsp:txBody>
      <dsp:txXfrm>
        <a:off x="0" y="0"/>
        <a:ext cx="2291043" cy="5624245"/>
      </dsp:txXfrm>
    </dsp:sp>
    <dsp:sp modelId="{E2352149-86CC-4E0E-9889-B5A4B0D43710}">
      <dsp:nvSpPr>
        <dsp:cNvPr id="0" name=""/>
        <dsp:cNvSpPr/>
      </dsp:nvSpPr>
      <dsp:spPr>
        <a:xfrm>
          <a:off x="2462871" y="53001"/>
          <a:ext cx="8992345" cy="106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s-MX" sz="2800" kern="1200" dirty="0"/>
            <a:t>Lograr que los documentos que se conservan en una oficina o archivo sean accesibles.</a:t>
          </a:r>
          <a:endParaRPr lang="es-CR" sz="2800" kern="1200" dirty="0"/>
        </a:p>
      </dsp:txBody>
      <dsp:txXfrm>
        <a:off x="2462871" y="53001"/>
        <a:ext cx="8992345" cy="1060038"/>
      </dsp:txXfrm>
    </dsp:sp>
    <dsp:sp modelId="{9A5AA9F6-391B-458C-AF24-4DFD5B2014B3}">
      <dsp:nvSpPr>
        <dsp:cNvPr id="0" name=""/>
        <dsp:cNvSpPr/>
      </dsp:nvSpPr>
      <dsp:spPr>
        <a:xfrm>
          <a:off x="2291043" y="1113040"/>
          <a:ext cx="916417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6C8B4-983D-4B2A-94D1-C6DDCD56571E}">
      <dsp:nvSpPr>
        <dsp:cNvPr id="0" name=""/>
        <dsp:cNvSpPr/>
      </dsp:nvSpPr>
      <dsp:spPr>
        <a:xfrm>
          <a:off x="2462871" y="1166042"/>
          <a:ext cx="8992345" cy="106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s-ES" sz="2800" kern="1200" dirty="0"/>
            <a:t>Brindar información a los usuarios en el ámbito institucional, nacional e internacional</a:t>
          </a:r>
          <a:r>
            <a:rPr lang="es-MX" sz="2800" kern="1200" dirty="0"/>
            <a:t>.</a:t>
          </a:r>
          <a:endParaRPr lang="es-CR" sz="2800" kern="1200" dirty="0"/>
        </a:p>
      </dsp:txBody>
      <dsp:txXfrm>
        <a:off x="2462871" y="1166042"/>
        <a:ext cx="8992345" cy="1060038"/>
      </dsp:txXfrm>
    </dsp:sp>
    <dsp:sp modelId="{8D360275-0296-4201-9138-E256299E47DE}">
      <dsp:nvSpPr>
        <dsp:cNvPr id="0" name=""/>
        <dsp:cNvSpPr/>
      </dsp:nvSpPr>
      <dsp:spPr>
        <a:xfrm>
          <a:off x="2291043" y="2226080"/>
          <a:ext cx="916417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035009-7D10-4B8B-8FB7-3FFF9DCCC5C5}">
      <dsp:nvSpPr>
        <dsp:cNvPr id="0" name=""/>
        <dsp:cNvSpPr/>
      </dsp:nvSpPr>
      <dsp:spPr>
        <a:xfrm>
          <a:off x="2462871" y="2279082"/>
          <a:ext cx="8992345" cy="106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s-ES" sz="2800" kern="1200" dirty="0"/>
            <a:t>Sintetizar y condensar la información para ofrecerla a los administradores</a:t>
          </a:r>
          <a:endParaRPr lang="es-CR" sz="2800" kern="1200" dirty="0"/>
        </a:p>
      </dsp:txBody>
      <dsp:txXfrm>
        <a:off x="2462871" y="2279082"/>
        <a:ext cx="8992345" cy="1060038"/>
      </dsp:txXfrm>
    </dsp:sp>
    <dsp:sp modelId="{D538E1B3-7D2C-48B5-9825-CE8913E9F769}">
      <dsp:nvSpPr>
        <dsp:cNvPr id="0" name=""/>
        <dsp:cNvSpPr/>
      </dsp:nvSpPr>
      <dsp:spPr>
        <a:xfrm>
          <a:off x="2291043" y="3339120"/>
          <a:ext cx="916417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542ADF-ABFB-4BE5-8812-34A54A03CA57}">
      <dsp:nvSpPr>
        <dsp:cNvPr id="0" name=""/>
        <dsp:cNvSpPr/>
      </dsp:nvSpPr>
      <dsp:spPr>
        <a:xfrm>
          <a:off x="2462871" y="3392122"/>
          <a:ext cx="8992345" cy="106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t>Toma de decisiones</a:t>
          </a:r>
          <a:r>
            <a:rPr lang="es-MX" sz="2800" kern="1200" dirty="0"/>
            <a:t> y</a:t>
          </a:r>
          <a:r>
            <a:rPr lang="es-ES" sz="2800" kern="1200" dirty="0"/>
            <a:t> rendición de cuentas</a:t>
          </a:r>
          <a:r>
            <a:rPr lang="es-MX" sz="2800" kern="1200" dirty="0"/>
            <a:t>, en general a los usuarios internos y externos.</a:t>
          </a:r>
          <a:r>
            <a:rPr lang="es-ES" sz="2800" kern="1200" dirty="0"/>
            <a:t> </a:t>
          </a:r>
        </a:p>
      </dsp:txBody>
      <dsp:txXfrm>
        <a:off x="2462871" y="3392122"/>
        <a:ext cx="8992345" cy="1060038"/>
      </dsp:txXfrm>
    </dsp:sp>
    <dsp:sp modelId="{ED963E5E-5733-466B-84E9-F4ADC769CD28}">
      <dsp:nvSpPr>
        <dsp:cNvPr id="0" name=""/>
        <dsp:cNvSpPr/>
      </dsp:nvSpPr>
      <dsp:spPr>
        <a:xfrm>
          <a:off x="2291043" y="4452161"/>
          <a:ext cx="916417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F03C21-C011-4088-995E-F2F3794E2A2E}">
      <dsp:nvSpPr>
        <dsp:cNvPr id="0" name=""/>
        <dsp:cNvSpPr/>
      </dsp:nvSpPr>
      <dsp:spPr>
        <a:xfrm>
          <a:off x="2462871" y="4505163"/>
          <a:ext cx="8992345" cy="106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S" sz="2800" kern="1200" dirty="0"/>
            <a:t>Facilitar el control</a:t>
          </a:r>
          <a:r>
            <a:rPr lang="es-MX" sz="2800" kern="1200" dirty="0"/>
            <a:t>.</a:t>
          </a:r>
          <a:r>
            <a:rPr lang="es-ES" sz="2800" kern="1200" dirty="0"/>
            <a:t> </a:t>
          </a:r>
        </a:p>
      </dsp:txBody>
      <dsp:txXfrm>
        <a:off x="2462871" y="4505163"/>
        <a:ext cx="8992345" cy="1060038"/>
      </dsp:txXfrm>
    </dsp:sp>
    <dsp:sp modelId="{44FD584A-7489-4076-9B2C-5FFB5AA36E2D}">
      <dsp:nvSpPr>
        <dsp:cNvPr id="0" name=""/>
        <dsp:cNvSpPr/>
      </dsp:nvSpPr>
      <dsp:spPr>
        <a:xfrm>
          <a:off x="2291043" y="5565201"/>
          <a:ext cx="916417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3F4A0-6228-4D9A-9229-8A15226C77E6}">
      <dsp:nvSpPr>
        <dsp:cNvPr id="0" name=""/>
        <dsp:cNvSpPr/>
      </dsp:nvSpPr>
      <dsp:spPr>
        <a:xfrm>
          <a:off x="0" y="187241"/>
          <a:ext cx="5918457" cy="402482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s-MX" sz="3100" b="1" kern="1200" dirty="0"/>
            <a:t>Analizar</a:t>
          </a:r>
          <a:r>
            <a:rPr lang="es-MX" sz="3100" kern="1200" dirty="0"/>
            <a:t> la documentación producida por las administraciones públicas en la actualidad, para </a:t>
          </a:r>
          <a:r>
            <a:rPr lang="es-MX" sz="3100" b="1" kern="1200" dirty="0"/>
            <a:t>encuadrar y valorar las series documentales</a:t>
          </a:r>
          <a:r>
            <a:rPr lang="es-MX" sz="3100" kern="1200" dirty="0"/>
            <a:t>, estudiando detalladamente los tipos de documentos.</a:t>
          </a:r>
          <a:endParaRPr lang="es-CR" sz="3100" kern="1200" dirty="0"/>
        </a:p>
      </dsp:txBody>
      <dsp:txXfrm>
        <a:off x="0" y="187241"/>
        <a:ext cx="5918457" cy="4024826"/>
      </dsp:txXfrm>
    </dsp:sp>
    <dsp:sp modelId="{35C9188D-DA4B-4811-87CF-18B03CE18F61}">
      <dsp:nvSpPr>
        <dsp:cNvPr id="0" name=""/>
        <dsp:cNvSpPr/>
      </dsp:nvSpPr>
      <dsp:spPr>
        <a:xfrm>
          <a:off x="6177748" y="195700"/>
          <a:ext cx="2584400" cy="4210763"/>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s-MX" sz="3100" b="1" kern="1200" dirty="0"/>
            <a:t>Establecer</a:t>
          </a:r>
          <a:r>
            <a:rPr lang="es-MX" sz="3100" kern="1200" dirty="0"/>
            <a:t> los </a:t>
          </a:r>
          <a:r>
            <a:rPr lang="es-MX" sz="3100" b="1" kern="1200" dirty="0"/>
            <a:t>plazos</a:t>
          </a:r>
          <a:r>
            <a:rPr lang="es-MX" sz="3100" kern="1200" dirty="0"/>
            <a:t> de transferencia de los archivos de gestión  a los centrales.</a:t>
          </a:r>
          <a:endParaRPr lang="es-CR" sz="3100" kern="1200" dirty="0"/>
        </a:p>
      </dsp:txBody>
      <dsp:txXfrm>
        <a:off x="6177748" y="195700"/>
        <a:ext cx="2584400" cy="421076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2FF14-8EA6-46E2-BD24-1E1DB9B7421A}">
      <dsp:nvSpPr>
        <dsp:cNvPr id="0" name=""/>
        <dsp:cNvSpPr/>
      </dsp:nvSpPr>
      <dsp:spPr>
        <a:xfrm>
          <a:off x="1004" y="407330"/>
          <a:ext cx="3917900" cy="371130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s-MX" sz="3000" b="1" kern="1200" dirty="0"/>
            <a:t>Establecer los plazos de selección y eliminación</a:t>
          </a:r>
          <a:r>
            <a:rPr lang="es-MX" sz="3000" kern="1200" dirty="0"/>
            <a:t> de aquellos documentos que no sean  de conservación permanente.</a:t>
          </a:r>
          <a:endParaRPr lang="es-CR" sz="3000" kern="1200" dirty="0"/>
        </a:p>
      </dsp:txBody>
      <dsp:txXfrm>
        <a:off x="1004" y="407330"/>
        <a:ext cx="3917900" cy="3711301"/>
      </dsp:txXfrm>
    </dsp:sp>
    <dsp:sp modelId="{29770767-1181-4B4D-A542-CE605BFF9174}">
      <dsp:nvSpPr>
        <dsp:cNvPr id="0" name=""/>
        <dsp:cNvSpPr/>
      </dsp:nvSpPr>
      <dsp:spPr>
        <a:xfrm>
          <a:off x="4310695" y="416098"/>
          <a:ext cx="3917900" cy="3693765"/>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s-MX" sz="3000" b="1" kern="1200" dirty="0"/>
            <a:t>Establecer los plazos de acceso restringido </a:t>
          </a:r>
          <a:r>
            <a:rPr lang="es-MX" sz="3000" kern="1200" dirty="0"/>
            <a:t>para los documentos sensibles y los plazos generales para los documentos de libre acceso.  </a:t>
          </a:r>
          <a:endParaRPr lang="es-CR" sz="3000" kern="1200" dirty="0"/>
        </a:p>
      </dsp:txBody>
      <dsp:txXfrm>
        <a:off x="4310695" y="416098"/>
        <a:ext cx="3917900" cy="369376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5020C-909C-4895-A776-31F2344BC36C}">
      <dsp:nvSpPr>
        <dsp:cNvPr id="0" name=""/>
        <dsp:cNvSpPr/>
      </dsp:nvSpPr>
      <dsp:spPr>
        <a:xfrm>
          <a:off x="1004" y="337161"/>
          <a:ext cx="3917900" cy="385164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s-MX" sz="3200" b="1" kern="1200" dirty="0"/>
            <a:t>Elaborar las instrucciones </a:t>
          </a:r>
          <a:r>
            <a:rPr lang="es-MX" sz="3200" kern="1200" dirty="0"/>
            <a:t>necesarias para asegurar la colaboración  de los productores de la documentación.</a:t>
          </a:r>
          <a:endParaRPr lang="es-CR" sz="3200" kern="1200" dirty="0"/>
        </a:p>
      </dsp:txBody>
      <dsp:txXfrm>
        <a:off x="1004" y="337161"/>
        <a:ext cx="3917900" cy="3851640"/>
      </dsp:txXfrm>
    </dsp:sp>
    <dsp:sp modelId="{448EDBC1-2EF1-4E5F-A443-99D6939CD04B}">
      <dsp:nvSpPr>
        <dsp:cNvPr id="0" name=""/>
        <dsp:cNvSpPr/>
      </dsp:nvSpPr>
      <dsp:spPr>
        <a:xfrm>
          <a:off x="4310695" y="389782"/>
          <a:ext cx="3917900" cy="3746398"/>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s-MX" sz="3200" b="1" kern="1200" dirty="0"/>
            <a:t>Detectar donde existen series duplicadas </a:t>
          </a:r>
          <a:r>
            <a:rPr lang="es-MX" sz="3200" kern="1200" dirty="0"/>
            <a:t>y las unidades administrativas en las que las conservan.</a:t>
          </a:r>
          <a:endParaRPr lang="es-CR" sz="3200" kern="1200" dirty="0"/>
        </a:p>
      </dsp:txBody>
      <dsp:txXfrm>
        <a:off x="4310695" y="389782"/>
        <a:ext cx="3917900" cy="37463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07ED6-5D5C-41A5-968B-8A97EC770DF5}">
      <dsp:nvSpPr>
        <dsp:cNvPr id="0" name=""/>
        <dsp:cNvSpPr/>
      </dsp:nvSpPr>
      <dsp:spPr>
        <a:xfrm>
          <a:off x="4934163" y="2778880"/>
          <a:ext cx="4231601" cy="293764"/>
        </a:xfrm>
        <a:custGeom>
          <a:avLst/>
          <a:gdLst/>
          <a:ahLst/>
          <a:cxnLst/>
          <a:rect l="0" t="0" r="0" b="0"/>
          <a:pathLst>
            <a:path>
              <a:moveTo>
                <a:pt x="0" y="0"/>
              </a:moveTo>
              <a:lnTo>
                <a:pt x="0" y="146882"/>
              </a:lnTo>
              <a:lnTo>
                <a:pt x="4231601" y="146882"/>
              </a:lnTo>
              <a:lnTo>
                <a:pt x="4231601" y="29376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FE82E33-84E5-49B3-86C5-863280D77635}">
      <dsp:nvSpPr>
        <dsp:cNvPr id="0" name=""/>
        <dsp:cNvSpPr/>
      </dsp:nvSpPr>
      <dsp:spPr>
        <a:xfrm>
          <a:off x="4934163" y="2778880"/>
          <a:ext cx="2538960" cy="293764"/>
        </a:xfrm>
        <a:custGeom>
          <a:avLst/>
          <a:gdLst/>
          <a:ahLst/>
          <a:cxnLst/>
          <a:rect l="0" t="0" r="0" b="0"/>
          <a:pathLst>
            <a:path>
              <a:moveTo>
                <a:pt x="0" y="0"/>
              </a:moveTo>
              <a:lnTo>
                <a:pt x="0" y="146882"/>
              </a:lnTo>
              <a:lnTo>
                <a:pt x="2538960" y="146882"/>
              </a:lnTo>
              <a:lnTo>
                <a:pt x="2538960" y="29376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C651F3-0E54-40AC-B5E3-5B47681D7C29}">
      <dsp:nvSpPr>
        <dsp:cNvPr id="0" name=""/>
        <dsp:cNvSpPr/>
      </dsp:nvSpPr>
      <dsp:spPr>
        <a:xfrm>
          <a:off x="4934163" y="2778880"/>
          <a:ext cx="846320" cy="293764"/>
        </a:xfrm>
        <a:custGeom>
          <a:avLst/>
          <a:gdLst/>
          <a:ahLst/>
          <a:cxnLst/>
          <a:rect l="0" t="0" r="0" b="0"/>
          <a:pathLst>
            <a:path>
              <a:moveTo>
                <a:pt x="0" y="0"/>
              </a:moveTo>
              <a:lnTo>
                <a:pt x="0" y="146882"/>
              </a:lnTo>
              <a:lnTo>
                <a:pt x="846320" y="146882"/>
              </a:lnTo>
              <a:lnTo>
                <a:pt x="846320" y="29376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37630A-0FD1-448F-A636-032486FE1245}">
      <dsp:nvSpPr>
        <dsp:cNvPr id="0" name=""/>
        <dsp:cNvSpPr/>
      </dsp:nvSpPr>
      <dsp:spPr>
        <a:xfrm>
          <a:off x="4087843" y="2778880"/>
          <a:ext cx="846320" cy="293764"/>
        </a:xfrm>
        <a:custGeom>
          <a:avLst/>
          <a:gdLst/>
          <a:ahLst/>
          <a:cxnLst/>
          <a:rect l="0" t="0" r="0" b="0"/>
          <a:pathLst>
            <a:path>
              <a:moveTo>
                <a:pt x="846320" y="0"/>
              </a:moveTo>
              <a:lnTo>
                <a:pt x="846320" y="146882"/>
              </a:lnTo>
              <a:lnTo>
                <a:pt x="0" y="146882"/>
              </a:lnTo>
              <a:lnTo>
                <a:pt x="0" y="29376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79E92BD-EF55-4AD2-9B8A-BB366E11D66B}">
      <dsp:nvSpPr>
        <dsp:cNvPr id="0" name=""/>
        <dsp:cNvSpPr/>
      </dsp:nvSpPr>
      <dsp:spPr>
        <a:xfrm>
          <a:off x="2395203" y="2778880"/>
          <a:ext cx="2538960" cy="293764"/>
        </a:xfrm>
        <a:custGeom>
          <a:avLst/>
          <a:gdLst/>
          <a:ahLst/>
          <a:cxnLst/>
          <a:rect l="0" t="0" r="0" b="0"/>
          <a:pathLst>
            <a:path>
              <a:moveTo>
                <a:pt x="2538960" y="0"/>
              </a:moveTo>
              <a:lnTo>
                <a:pt x="2538960" y="146882"/>
              </a:lnTo>
              <a:lnTo>
                <a:pt x="0" y="146882"/>
              </a:lnTo>
              <a:lnTo>
                <a:pt x="0" y="29376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C78B50-C576-4A73-8B9A-FC096CF250A7}">
      <dsp:nvSpPr>
        <dsp:cNvPr id="0" name=""/>
        <dsp:cNvSpPr/>
      </dsp:nvSpPr>
      <dsp:spPr>
        <a:xfrm>
          <a:off x="702562" y="2778880"/>
          <a:ext cx="4231601" cy="293764"/>
        </a:xfrm>
        <a:custGeom>
          <a:avLst/>
          <a:gdLst/>
          <a:ahLst/>
          <a:cxnLst/>
          <a:rect l="0" t="0" r="0" b="0"/>
          <a:pathLst>
            <a:path>
              <a:moveTo>
                <a:pt x="4231601" y="0"/>
              </a:moveTo>
              <a:lnTo>
                <a:pt x="4231601" y="146882"/>
              </a:lnTo>
              <a:lnTo>
                <a:pt x="0" y="146882"/>
              </a:lnTo>
              <a:lnTo>
                <a:pt x="0" y="29376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BFE29F-ECCF-4835-8172-AE335B625E07}">
      <dsp:nvSpPr>
        <dsp:cNvPr id="0" name=""/>
        <dsp:cNvSpPr/>
      </dsp:nvSpPr>
      <dsp:spPr>
        <a:xfrm>
          <a:off x="4234725" y="2079442"/>
          <a:ext cx="1398876" cy="699438"/>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CR" sz="1600" kern="1200"/>
            <a:t>Tipología documental</a:t>
          </a:r>
        </a:p>
      </dsp:txBody>
      <dsp:txXfrm>
        <a:off x="4234725" y="2079442"/>
        <a:ext cx="1398876" cy="699438"/>
      </dsp:txXfrm>
    </dsp:sp>
    <dsp:sp modelId="{B63409D5-52D0-44E3-BAFB-216E48D6DDFD}">
      <dsp:nvSpPr>
        <dsp:cNvPr id="0" name=""/>
        <dsp:cNvSpPr/>
      </dsp:nvSpPr>
      <dsp:spPr>
        <a:xfrm>
          <a:off x="3124" y="3072644"/>
          <a:ext cx="1398876" cy="699438"/>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ES_tradnl" sz="1600" kern="1200" dirty="0"/>
            <a:t>Administrativos</a:t>
          </a:r>
          <a:endParaRPr lang="es-CR" sz="1600" kern="1200" dirty="0"/>
        </a:p>
      </dsp:txBody>
      <dsp:txXfrm>
        <a:off x="3124" y="3072644"/>
        <a:ext cx="1398876" cy="699438"/>
      </dsp:txXfrm>
    </dsp:sp>
    <dsp:sp modelId="{EA55393B-4B40-44F6-AF87-12BA89A31F45}">
      <dsp:nvSpPr>
        <dsp:cNvPr id="0" name=""/>
        <dsp:cNvSpPr/>
      </dsp:nvSpPr>
      <dsp:spPr>
        <a:xfrm>
          <a:off x="1695765" y="3072644"/>
          <a:ext cx="1398876" cy="699438"/>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ES_tradnl" sz="1600" kern="1200"/>
            <a:t>Personales</a:t>
          </a:r>
          <a:endParaRPr lang="es-CR" sz="1600" kern="1200"/>
        </a:p>
      </dsp:txBody>
      <dsp:txXfrm>
        <a:off x="1695765" y="3072644"/>
        <a:ext cx="1398876" cy="699438"/>
      </dsp:txXfrm>
    </dsp:sp>
    <dsp:sp modelId="{2E43F5F3-E5FC-45B7-A141-81CF69F871B7}">
      <dsp:nvSpPr>
        <dsp:cNvPr id="0" name=""/>
        <dsp:cNvSpPr/>
      </dsp:nvSpPr>
      <dsp:spPr>
        <a:xfrm>
          <a:off x="3388405" y="3072644"/>
          <a:ext cx="1398876" cy="699438"/>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ES_tradnl" sz="1600" kern="1200"/>
            <a:t>Contables</a:t>
          </a:r>
          <a:endParaRPr lang="es-CR" sz="1600" kern="1200"/>
        </a:p>
      </dsp:txBody>
      <dsp:txXfrm>
        <a:off x="3388405" y="3072644"/>
        <a:ext cx="1398876" cy="699438"/>
      </dsp:txXfrm>
    </dsp:sp>
    <dsp:sp modelId="{175BE0A9-8504-4680-A6BC-9B39887CD0B9}">
      <dsp:nvSpPr>
        <dsp:cNvPr id="0" name=""/>
        <dsp:cNvSpPr/>
      </dsp:nvSpPr>
      <dsp:spPr>
        <a:xfrm>
          <a:off x="5081046" y="3072644"/>
          <a:ext cx="1398876" cy="699438"/>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ES_tradnl" sz="1600" kern="1200"/>
            <a:t>Jurídicos</a:t>
          </a:r>
          <a:endParaRPr lang="es-CR" sz="1600" kern="1200"/>
        </a:p>
      </dsp:txBody>
      <dsp:txXfrm>
        <a:off x="5081046" y="3072644"/>
        <a:ext cx="1398876" cy="699438"/>
      </dsp:txXfrm>
    </dsp:sp>
    <dsp:sp modelId="{C3129123-7915-41A6-A7D0-DD771692C692}">
      <dsp:nvSpPr>
        <dsp:cNvPr id="0" name=""/>
        <dsp:cNvSpPr/>
      </dsp:nvSpPr>
      <dsp:spPr>
        <a:xfrm>
          <a:off x="6773686" y="3072644"/>
          <a:ext cx="1398876" cy="699438"/>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ES_tradnl" sz="1600" kern="1200"/>
            <a:t>Eclesiásticos</a:t>
          </a:r>
          <a:endParaRPr lang="es-CR" sz="1600" kern="1200"/>
        </a:p>
      </dsp:txBody>
      <dsp:txXfrm>
        <a:off x="6773686" y="3072644"/>
        <a:ext cx="1398876" cy="699438"/>
      </dsp:txXfrm>
    </dsp:sp>
    <dsp:sp modelId="{2199DBF3-AD0A-4BD7-A1DB-178679C870C3}">
      <dsp:nvSpPr>
        <dsp:cNvPr id="0" name=""/>
        <dsp:cNvSpPr/>
      </dsp:nvSpPr>
      <dsp:spPr>
        <a:xfrm>
          <a:off x="8466327" y="3072644"/>
          <a:ext cx="1398876" cy="699438"/>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s-ES_tradnl" sz="1600" kern="1200"/>
            <a:t>Técnicos</a:t>
          </a:r>
          <a:endParaRPr lang="es-CR" sz="1600" kern="1200"/>
        </a:p>
      </dsp:txBody>
      <dsp:txXfrm>
        <a:off x="8466327" y="3072644"/>
        <a:ext cx="1398876" cy="69943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56579-876F-4729-A783-83B10D93FE06}">
      <dsp:nvSpPr>
        <dsp:cNvPr id="0" name=""/>
        <dsp:cNvSpPr/>
      </dsp:nvSpPr>
      <dsp:spPr>
        <a:xfrm>
          <a:off x="3337560" y="3582499"/>
          <a:ext cx="2468880" cy="2468880"/>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0">
            <a:lnSpc>
              <a:spcPct val="90000"/>
            </a:lnSpc>
            <a:spcBef>
              <a:spcPct val="0"/>
            </a:spcBef>
            <a:spcAft>
              <a:spcPct val="35000"/>
            </a:spcAft>
            <a:buNone/>
          </a:pPr>
          <a:r>
            <a:rPr lang="es-ES" sz="3300" b="0" kern="1200"/>
            <a:t>Finalidad</a:t>
          </a:r>
          <a:endParaRPr lang="es-CR" sz="3300" b="0" kern="1200"/>
        </a:p>
      </dsp:txBody>
      <dsp:txXfrm>
        <a:off x="3699119" y="3944058"/>
        <a:ext cx="1745762" cy="1745762"/>
      </dsp:txXfrm>
    </dsp:sp>
    <dsp:sp modelId="{05B6D69E-8445-4FD0-8324-1B109F35360C}">
      <dsp:nvSpPr>
        <dsp:cNvPr id="0" name=""/>
        <dsp:cNvSpPr/>
      </dsp:nvSpPr>
      <dsp:spPr>
        <a:xfrm rot="11700000">
          <a:off x="1137494" y="3833914"/>
          <a:ext cx="2157591" cy="703630"/>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9AD8E1-89BA-47A0-A576-111066498D07}">
      <dsp:nvSpPr>
        <dsp:cNvPr id="0" name=""/>
        <dsp:cNvSpPr/>
      </dsp:nvSpPr>
      <dsp:spPr>
        <a:xfrm>
          <a:off x="1535" y="2968342"/>
          <a:ext cx="2345436" cy="1876348"/>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es-ES_tradnl" sz="2500" b="0" kern="1200"/>
            <a:t>Control de documentos para el encargado del archivo.</a:t>
          </a:r>
          <a:endParaRPr lang="es-CR" sz="2500" b="0" kern="1200"/>
        </a:p>
      </dsp:txBody>
      <dsp:txXfrm>
        <a:off x="56491" y="3023298"/>
        <a:ext cx="2235524" cy="1766436"/>
      </dsp:txXfrm>
    </dsp:sp>
    <dsp:sp modelId="{75B3D1C1-4719-43BD-B7FA-14E5D0402EDB}">
      <dsp:nvSpPr>
        <dsp:cNvPr id="0" name=""/>
        <dsp:cNvSpPr/>
      </dsp:nvSpPr>
      <dsp:spPr>
        <a:xfrm rot="14700000">
          <a:off x="2462518" y="2254812"/>
          <a:ext cx="2157591" cy="70363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BAF41E-1D67-4BE5-AF40-3A76E06DBDD3}">
      <dsp:nvSpPr>
        <dsp:cNvPr id="0" name=""/>
        <dsp:cNvSpPr/>
      </dsp:nvSpPr>
      <dsp:spPr>
        <a:xfrm>
          <a:off x="1912677" y="690732"/>
          <a:ext cx="2345436" cy="1876348"/>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es-ES_tradnl" sz="2500" b="0" kern="1200"/>
            <a:t>Orientación e información</a:t>
          </a:r>
          <a:endParaRPr lang="es-CR" sz="2500" b="0" kern="1200"/>
        </a:p>
      </dsp:txBody>
      <dsp:txXfrm>
        <a:off x="1967633" y="745688"/>
        <a:ext cx="2235524" cy="1766436"/>
      </dsp:txXfrm>
    </dsp:sp>
    <dsp:sp modelId="{5BE57FFC-104C-47E2-BEFC-5C5F0FC1B566}">
      <dsp:nvSpPr>
        <dsp:cNvPr id="0" name=""/>
        <dsp:cNvSpPr/>
      </dsp:nvSpPr>
      <dsp:spPr>
        <a:xfrm rot="17700000">
          <a:off x="4523889" y="2254812"/>
          <a:ext cx="2157591" cy="70363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F7B61C-313C-445F-93A6-467371A22835}">
      <dsp:nvSpPr>
        <dsp:cNvPr id="0" name=""/>
        <dsp:cNvSpPr/>
      </dsp:nvSpPr>
      <dsp:spPr>
        <a:xfrm>
          <a:off x="4885886" y="690732"/>
          <a:ext cx="2345436" cy="1876348"/>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es-ES_tradnl" sz="2500" b="0" kern="1200"/>
            <a:t>Acceso rápido a la información</a:t>
          </a:r>
          <a:endParaRPr lang="es-CR" sz="2500" b="0" kern="1200"/>
        </a:p>
      </dsp:txBody>
      <dsp:txXfrm>
        <a:off x="4940842" y="745688"/>
        <a:ext cx="2235524" cy="1766436"/>
      </dsp:txXfrm>
    </dsp:sp>
    <dsp:sp modelId="{8F1CA650-E71D-4B57-9946-B90FBD590804}">
      <dsp:nvSpPr>
        <dsp:cNvPr id="0" name=""/>
        <dsp:cNvSpPr/>
      </dsp:nvSpPr>
      <dsp:spPr>
        <a:xfrm rot="20700000">
          <a:off x="5848913" y="3833914"/>
          <a:ext cx="2157591" cy="703630"/>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577245-9F92-4B8E-882E-63B07D3C36BD}">
      <dsp:nvSpPr>
        <dsp:cNvPr id="0" name=""/>
        <dsp:cNvSpPr/>
      </dsp:nvSpPr>
      <dsp:spPr>
        <a:xfrm>
          <a:off x="6797028" y="2968342"/>
          <a:ext cx="2345436" cy="1876348"/>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7625" tIns="47625" rIns="47625" bIns="47625" numCol="1" spcCol="1270" anchor="ctr" anchorCtr="0">
          <a:noAutofit/>
        </a:bodyPr>
        <a:lstStyle/>
        <a:p>
          <a:pPr marL="0" lvl="0" indent="0" algn="ctr" defTabSz="1111250" rtl="0">
            <a:lnSpc>
              <a:spcPct val="90000"/>
            </a:lnSpc>
            <a:spcBef>
              <a:spcPct val="0"/>
            </a:spcBef>
            <a:spcAft>
              <a:spcPct val="35000"/>
            </a:spcAft>
            <a:buNone/>
          </a:pPr>
          <a:r>
            <a:rPr lang="es-ES_tradnl" sz="2500" b="0" kern="1200"/>
            <a:t>Control de documentos prestados.</a:t>
          </a:r>
          <a:endParaRPr lang="es-CR" sz="2500" b="0" kern="1200"/>
        </a:p>
      </dsp:txBody>
      <dsp:txXfrm>
        <a:off x="6851984" y="3023298"/>
        <a:ext cx="2235524" cy="176643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71F98-8FEC-407F-9DF9-BC705E960BFF}">
      <dsp:nvSpPr>
        <dsp:cNvPr id="0" name=""/>
        <dsp:cNvSpPr/>
      </dsp:nvSpPr>
      <dsp:spPr>
        <a:xfrm>
          <a:off x="0" y="0"/>
          <a:ext cx="3487279" cy="4089067"/>
        </a:xfrm>
        <a:prstGeom prst="triangl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6F124-7D8E-4689-9A33-11B99D8B0BD3}">
      <dsp:nvSpPr>
        <dsp:cNvPr id="0" name=""/>
        <dsp:cNvSpPr/>
      </dsp:nvSpPr>
      <dsp:spPr>
        <a:xfrm>
          <a:off x="1743639" y="411102"/>
          <a:ext cx="2266732" cy="483979"/>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R" sz="1600" b="1" kern="1200"/>
            <a:t>Fondo</a:t>
          </a:r>
        </a:p>
      </dsp:txBody>
      <dsp:txXfrm>
        <a:off x="1767265" y="434728"/>
        <a:ext cx="2219480" cy="436727"/>
      </dsp:txXfrm>
    </dsp:sp>
    <dsp:sp modelId="{60187091-D5AE-4E43-A307-610F8DD88A85}">
      <dsp:nvSpPr>
        <dsp:cNvPr id="0" name=""/>
        <dsp:cNvSpPr/>
      </dsp:nvSpPr>
      <dsp:spPr>
        <a:xfrm>
          <a:off x="1743639" y="955579"/>
          <a:ext cx="2266732" cy="483979"/>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R" sz="1600" b="1" kern="1200" err="1"/>
            <a:t>Subfondo</a:t>
          </a:r>
          <a:endParaRPr lang="es-CR" sz="1600" b="1" kern="1200"/>
        </a:p>
      </dsp:txBody>
      <dsp:txXfrm>
        <a:off x="1767265" y="979205"/>
        <a:ext cx="2219480" cy="436727"/>
      </dsp:txXfrm>
    </dsp:sp>
    <dsp:sp modelId="{D0B86E3B-B086-4E72-A073-036942519A70}">
      <dsp:nvSpPr>
        <dsp:cNvPr id="0" name=""/>
        <dsp:cNvSpPr/>
      </dsp:nvSpPr>
      <dsp:spPr>
        <a:xfrm>
          <a:off x="1743639" y="1500056"/>
          <a:ext cx="2266732" cy="483979"/>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R" sz="1600" b="1" kern="1200"/>
            <a:t>Serie</a:t>
          </a:r>
        </a:p>
      </dsp:txBody>
      <dsp:txXfrm>
        <a:off x="1767265" y="1523682"/>
        <a:ext cx="2219480" cy="436727"/>
      </dsp:txXfrm>
    </dsp:sp>
    <dsp:sp modelId="{63A1E70F-1F2D-40DE-AD25-F7EA6AF572F4}">
      <dsp:nvSpPr>
        <dsp:cNvPr id="0" name=""/>
        <dsp:cNvSpPr/>
      </dsp:nvSpPr>
      <dsp:spPr>
        <a:xfrm>
          <a:off x="1743639" y="2044533"/>
          <a:ext cx="2266732" cy="483979"/>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CR" sz="1600" b="1" kern="1200" err="1"/>
            <a:t>Subserie</a:t>
          </a:r>
          <a:endParaRPr lang="es-CR" sz="1600" b="1" kern="1200"/>
        </a:p>
      </dsp:txBody>
      <dsp:txXfrm>
        <a:off x="1767265" y="2068159"/>
        <a:ext cx="2219480" cy="436727"/>
      </dsp:txXfrm>
    </dsp:sp>
    <dsp:sp modelId="{F3AD4252-F4E4-46F9-A4EA-488AFC313DB5}">
      <dsp:nvSpPr>
        <dsp:cNvPr id="0" name=""/>
        <dsp:cNvSpPr/>
      </dsp:nvSpPr>
      <dsp:spPr>
        <a:xfrm>
          <a:off x="1743639" y="2589010"/>
          <a:ext cx="2266732" cy="483979"/>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b="1" kern="1200"/>
            <a:t>Unidad documental compuesta / </a:t>
          </a:r>
          <a:r>
            <a:rPr lang="es-CR" sz="1400" b="1" kern="1200" err="1"/>
            <a:t>Exp</a:t>
          </a:r>
          <a:r>
            <a:rPr lang="es-CR" sz="1400" b="1" kern="1200"/>
            <a:t>.</a:t>
          </a:r>
        </a:p>
      </dsp:txBody>
      <dsp:txXfrm>
        <a:off x="1767265" y="2612636"/>
        <a:ext cx="2219480" cy="436727"/>
      </dsp:txXfrm>
    </dsp:sp>
    <dsp:sp modelId="{1C39EF78-4B48-475E-9164-547FE09762E3}">
      <dsp:nvSpPr>
        <dsp:cNvPr id="0" name=""/>
        <dsp:cNvSpPr/>
      </dsp:nvSpPr>
      <dsp:spPr>
        <a:xfrm>
          <a:off x="1743639" y="3133487"/>
          <a:ext cx="2266732" cy="483979"/>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R" sz="1400" b="1" kern="1200"/>
            <a:t>Unidad documental simple / Doc.</a:t>
          </a:r>
        </a:p>
      </dsp:txBody>
      <dsp:txXfrm>
        <a:off x="1767265" y="3157113"/>
        <a:ext cx="2219480" cy="43672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13E29-4A95-4EF5-9929-56A8424D3D47}">
      <dsp:nvSpPr>
        <dsp:cNvPr id="0" name=""/>
        <dsp:cNvSpPr/>
      </dsp:nvSpPr>
      <dsp:spPr>
        <a:xfrm>
          <a:off x="2088" y="2267852"/>
          <a:ext cx="2625057" cy="118772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R" sz="2400" b="1" kern="1200"/>
            <a:t>Instrumentos descriptivos</a:t>
          </a:r>
        </a:p>
      </dsp:txBody>
      <dsp:txXfrm>
        <a:off x="36875" y="2302639"/>
        <a:ext cx="2555483" cy="1118148"/>
      </dsp:txXfrm>
    </dsp:sp>
    <dsp:sp modelId="{6C7FF57F-1D4D-4A56-B419-EAC2FAFE26B0}">
      <dsp:nvSpPr>
        <dsp:cNvPr id="0" name=""/>
        <dsp:cNvSpPr/>
      </dsp:nvSpPr>
      <dsp:spPr>
        <a:xfrm rot="18289469">
          <a:off x="2270299" y="2160096"/>
          <a:ext cx="1663872" cy="37353"/>
        </a:xfrm>
        <a:custGeom>
          <a:avLst/>
          <a:gdLst/>
          <a:ahLst/>
          <a:cxnLst/>
          <a:rect l="0" t="0" r="0" b="0"/>
          <a:pathLst>
            <a:path>
              <a:moveTo>
                <a:pt x="0" y="18676"/>
              </a:moveTo>
              <a:lnTo>
                <a:pt x="1663872" y="18676"/>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1778000">
            <a:lnSpc>
              <a:spcPct val="90000"/>
            </a:lnSpc>
            <a:spcBef>
              <a:spcPct val="0"/>
            </a:spcBef>
            <a:spcAft>
              <a:spcPct val="35000"/>
            </a:spcAft>
            <a:buNone/>
          </a:pPr>
          <a:endParaRPr lang="es-CR" sz="4000" kern="1200"/>
        </a:p>
      </dsp:txBody>
      <dsp:txXfrm>
        <a:off x="3060638" y="2137176"/>
        <a:ext cx="83193" cy="83193"/>
      </dsp:txXfrm>
    </dsp:sp>
    <dsp:sp modelId="{B0DA18CF-7D8D-4606-B7E5-0B28D7D57E92}">
      <dsp:nvSpPr>
        <dsp:cNvPr id="0" name=""/>
        <dsp:cNvSpPr/>
      </dsp:nvSpPr>
      <dsp:spPr>
        <a:xfrm>
          <a:off x="3577324" y="901970"/>
          <a:ext cx="2375445" cy="1187722"/>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R" sz="2400" kern="1200"/>
            <a:t>Fondo</a:t>
          </a:r>
        </a:p>
      </dsp:txBody>
      <dsp:txXfrm>
        <a:off x="3612111" y="936757"/>
        <a:ext cx="2305871" cy="1118148"/>
      </dsp:txXfrm>
    </dsp:sp>
    <dsp:sp modelId="{84019E7E-3F2B-43BC-827D-2703F827D5E5}">
      <dsp:nvSpPr>
        <dsp:cNvPr id="0" name=""/>
        <dsp:cNvSpPr/>
      </dsp:nvSpPr>
      <dsp:spPr>
        <a:xfrm>
          <a:off x="5952770" y="1477155"/>
          <a:ext cx="950178" cy="37353"/>
        </a:xfrm>
        <a:custGeom>
          <a:avLst/>
          <a:gdLst/>
          <a:ahLst/>
          <a:cxnLst/>
          <a:rect l="0" t="0" r="0" b="0"/>
          <a:pathLst>
            <a:path>
              <a:moveTo>
                <a:pt x="0" y="18676"/>
              </a:moveTo>
              <a:lnTo>
                <a:pt x="950178" y="18676"/>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CR" sz="900" kern="1200"/>
        </a:p>
      </dsp:txBody>
      <dsp:txXfrm>
        <a:off x="6404105" y="1472077"/>
        <a:ext cx="47508" cy="47508"/>
      </dsp:txXfrm>
    </dsp:sp>
    <dsp:sp modelId="{AB6772EA-DBF9-439F-978F-A40A6E7DF24F}">
      <dsp:nvSpPr>
        <dsp:cNvPr id="0" name=""/>
        <dsp:cNvSpPr/>
      </dsp:nvSpPr>
      <dsp:spPr>
        <a:xfrm>
          <a:off x="6902948" y="901970"/>
          <a:ext cx="2375445" cy="1187722"/>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R" sz="2400" kern="1200"/>
            <a:t>Guías</a:t>
          </a:r>
        </a:p>
      </dsp:txBody>
      <dsp:txXfrm>
        <a:off x="6937735" y="936757"/>
        <a:ext cx="2305871" cy="1118148"/>
      </dsp:txXfrm>
    </dsp:sp>
    <dsp:sp modelId="{4169DF53-952F-42FD-ABD5-C312AFCDEBC0}">
      <dsp:nvSpPr>
        <dsp:cNvPr id="0" name=""/>
        <dsp:cNvSpPr/>
      </dsp:nvSpPr>
      <dsp:spPr>
        <a:xfrm>
          <a:off x="2627146" y="2843036"/>
          <a:ext cx="950178" cy="37353"/>
        </a:xfrm>
        <a:custGeom>
          <a:avLst/>
          <a:gdLst/>
          <a:ahLst/>
          <a:cxnLst/>
          <a:rect l="0" t="0" r="0" b="0"/>
          <a:pathLst>
            <a:path>
              <a:moveTo>
                <a:pt x="0" y="18676"/>
              </a:moveTo>
              <a:lnTo>
                <a:pt x="950178" y="18676"/>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CR" sz="900" kern="1200"/>
        </a:p>
      </dsp:txBody>
      <dsp:txXfrm>
        <a:off x="3078480" y="2837959"/>
        <a:ext cx="47508" cy="47508"/>
      </dsp:txXfrm>
    </dsp:sp>
    <dsp:sp modelId="{99CC547A-46F1-4CE7-8345-F2073E9A1727}">
      <dsp:nvSpPr>
        <dsp:cNvPr id="0" name=""/>
        <dsp:cNvSpPr/>
      </dsp:nvSpPr>
      <dsp:spPr>
        <a:xfrm>
          <a:off x="3577324" y="2267852"/>
          <a:ext cx="2375445" cy="118772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R" sz="2400" kern="1200"/>
            <a:t>Serie</a:t>
          </a:r>
        </a:p>
      </dsp:txBody>
      <dsp:txXfrm>
        <a:off x="3612111" y="2302639"/>
        <a:ext cx="2305871" cy="1118148"/>
      </dsp:txXfrm>
    </dsp:sp>
    <dsp:sp modelId="{224A928A-7909-4E01-AFB1-137B257D813D}">
      <dsp:nvSpPr>
        <dsp:cNvPr id="0" name=""/>
        <dsp:cNvSpPr/>
      </dsp:nvSpPr>
      <dsp:spPr>
        <a:xfrm>
          <a:off x="5952770" y="2843036"/>
          <a:ext cx="950178" cy="37353"/>
        </a:xfrm>
        <a:custGeom>
          <a:avLst/>
          <a:gdLst/>
          <a:ahLst/>
          <a:cxnLst/>
          <a:rect l="0" t="0" r="0" b="0"/>
          <a:pathLst>
            <a:path>
              <a:moveTo>
                <a:pt x="0" y="18676"/>
              </a:moveTo>
              <a:lnTo>
                <a:pt x="950178" y="18676"/>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CR" sz="900" kern="1200"/>
        </a:p>
      </dsp:txBody>
      <dsp:txXfrm>
        <a:off x="6404105" y="2837959"/>
        <a:ext cx="47508" cy="47508"/>
      </dsp:txXfrm>
    </dsp:sp>
    <dsp:sp modelId="{C4CFB433-198B-475D-9152-D12443C3A5A8}">
      <dsp:nvSpPr>
        <dsp:cNvPr id="0" name=""/>
        <dsp:cNvSpPr/>
      </dsp:nvSpPr>
      <dsp:spPr>
        <a:xfrm>
          <a:off x="6902948" y="2267852"/>
          <a:ext cx="2375445" cy="118772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R" sz="2400" kern="1200"/>
            <a:t>Inventarios</a:t>
          </a:r>
        </a:p>
      </dsp:txBody>
      <dsp:txXfrm>
        <a:off x="6937735" y="2302639"/>
        <a:ext cx="2305871" cy="1118148"/>
      </dsp:txXfrm>
    </dsp:sp>
    <dsp:sp modelId="{75EC805E-6113-423D-853D-04953C9539BF}">
      <dsp:nvSpPr>
        <dsp:cNvPr id="0" name=""/>
        <dsp:cNvSpPr/>
      </dsp:nvSpPr>
      <dsp:spPr>
        <a:xfrm rot="3310531">
          <a:off x="2270299" y="3525977"/>
          <a:ext cx="1663872" cy="37353"/>
        </a:xfrm>
        <a:custGeom>
          <a:avLst/>
          <a:gdLst/>
          <a:ahLst/>
          <a:cxnLst/>
          <a:rect l="0" t="0" r="0" b="0"/>
          <a:pathLst>
            <a:path>
              <a:moveTo>
                <a:pt x="0" y="18676"/>
              </a:moveTo>
              <a:lnTo>
                <a:pt x="1663872" y="18676"/>
              </a:lnTo>
            </a:path>
          </a:pathLst>
        </a:custGeom>
        <a:noFill/>
        <a:ln w="9525"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CR" sz="900" kern="1200"/>
        </a:p>
      </dsp:txBody>
      <dsp:txXfrm>
        <a:off x="3060638" y="3503057"/>
        <a:ext cx="83193" cy="83193"/>
      </dsp:txXfrm>
    </dsp:sp>
    <dsp:sp modelId="{AB72EF3B-2225-40DC-BBC0-8EBC57F9F0C6}">
      <dsp:nvSpPr>
        <dsp:cNvPr id="0" name=""/>
        <dsp:cNvSpPr/>
      </dsp:nvSpPr>
      <dsp:spPr>
        <a:xfrm>
          <a:off x="3577324" y="3633733"/>
          <a:ext cx="2375445" cy="1187722"/>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R" sz="2400" kern="1200"/>
            <a:t>Unidad</a:t>
          </a:r>
        </a:p>
      </dsp:txBody>
      <dsp:txXfrm>
        <a:off x="3612111" y="3668520"/>
        <a:ext cx="2305871" cy="1118148"/>
      </dsp:txXfrm>
    </dsp:sp>
    <dsp:sp modelId="{0B12CB6E-010D-4CAF-A942-582603108DF6}">
      <dsp:nvSpPr>
        <dsp:cNvPr id="0" name=""/>
        <dsp:cNvSpPr/>
      </dsp:nvSpPr>
      <dsp:spPr>
        <a:xfrm>
          <a:off x="5952770" y="4208918"/>
          <a:ext cx="950178" cy="37353"/>
        </a:xfrm>
        <a:custGeom>
          <a:avLst/>
          <a:gdLst/>
          <a:ahLst/>
          <a:cxnLst/>
          <a:rect l="0" t="0" r="0" b="0"/>
          <a:pathLst>
            <a:path>
              <a:moveTo>
                <a:pt x="0" y="18676"/>
              </a:moveTo>
              <a:lnTo>
                <a:pt x="950178" y="18676"/>
              </a:lnTo>
            </a:path>
          </a:pathLst>
        </a:custGeom>
        <a:noFill/>
        <a:ln w="9525" cap="flat" cmpd="sng" algn="ctr">
          <a:solidFill>
            <a:schemeClr val="accent3">
              <a:shade val="95000"/>
              <a:satMod val="105000"/>
            </a:schemeClr>
          </a:solidFill>
          <a:prstDash val="solid"/>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s-CR" sz="900" kern="1200"/>
        </a:p>
      </dsp:txBody>
      <dsp:txXfrm>
        <a:off x="6404105" y="4203840"/>
        <a:ext cx="47508" cy="47508"/>
      </dsp:txXfrm>
    </dsp:sp>
    <dsp:sp modelId="{E467CE03-8105-4EE6-9F30-A3E14C050421}">
      <dsp:nvSpPr>
        <dsp:cNvPr id="0" name=""/>
        <dsp:cNvSpPr/>
      </dsp:nvSpPr>
      <dsp:spPr>
        <a:xfrm>
          <a:off x="6902948" y="3633733"/>
          <a:ext cx="2375445" cy="1187722"/>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R" sz="2400" kern="1200"/>
            <a:t>Catálogos</a:t>
          </a:r>
        </a:p>
      </dsp:txBody>
      <dsp:txXfrm>
        <a:off x="6937735" y="3668520"/>
        <a:ext cx="2305871" cy="111814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43577-8585-439D-B410-20BDF4B5A471}">
      <dsp:nvSpPr>
        <dsp:cNvPr id="0" name=""/>
        <dsp:cNvSpPr/>
      </dsp:nvSpPr>
      <dsp:spPr>
        <a:xfrm>
          <a:off x="0" y="0"/>
          <a:ext cx="9845212"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8D9F682D-B2C8-462F-90C7-72425E992D84}">
      <dsp:nvSpPr>
        <dsp:cNvPr id="0" name=""/>
        <dsp:cNvSpPr/>
      </dsp:nvSpPr>
      <dsp:spPr>
        <a:xfrm>
          <a:off x="0" y="0"/>
          <a:ext cx="1969042" cy="5479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s-CR" sz="4700" kern="1200"/>
            <a:t>Guías</a:t>
          </a:r>
        </a:p>
      </dsp:txBody>
      <dsp:txXfrm>
        <a:off x="0" y="0"/>
        <a:ext cx="1969042" cy="5479551"/>
      </dsp:txXfrm>
    </dsp:sp>
    <dsp:sp modelId="{3365508A-5740-49A4-A2FB-ABE22CF933C4}">
      <dsp:nvSpPr>
        <dsp:cNvPr id="0" name=""/>
        <dsp:cNvSpPr/>
      </dsp:nvSpPr>
      <dsp:spPr>
        <a:xfrm>
          <a:off x="2116720" y="248827"/>
          <a:ext cx="3790406" cy="4976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just" defTabSz="889000">
            <a:lnSpc>
              <a:spcPct val="90000"/>
            </a:lnSpc>
            <a:spcBef>
              <a:spcPct val="0"/>
            </a:spcBef>
            <a:spcAft>
              <a:spcPct val="35000"/>
            </a:spcAft>
            <a:buNone/>
          </a:pPr>
          <a:r>
            <a:rPr lang="es-CR" sz="2000" kern="1200"/>
            <a:t>Las guías brindan información general sobre todos o parte de los fondos de uno o más archivos, haciendo referencia a: </a:t>
          </a:r>
        </a:p>
      </dsp:txBody>
      <dsp:txXfrm>
        <a:off x="2116720" y="248827"/>
        <a:ext cx="3790406" cy="4976545"/>
      </dsp:txXfrm>
    </dsp:sp>
    <dsp:sp modelId="{C7F7E9E5-20CB-4077-961C-1841656835F9}">
      <dsp:nvSpPr>
        <dsp:cNvPr id="0" name=""/>
        <dsp:cNvSpPr/>
      </dsp:nvSpPr>
      <dsp:spPr>
        <a:xfrm>
          <a:off x="6054805" y="248827"/>
          <a:ext cx="3790406" cy="1657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CR" sz="2800" kern="1200"/>
            <a:t>Los grupos de documentos que custodia el archivo</a:t>
          </a:r>
        </a:p>
      </dsp:txBody>
      <dsp:txXfrm>
        <a:off x="6054805" y="248827"/>
        <a:ext cx="3790406" cy="1657228"/>
      </dsp:txXfrm>
    </dsp:sp>
    <dsp:sp modelId="{C56D912C-5B94-4F50-8329-E9437DFBC628}">
      <dsp:nvSpPr>
        <dsp:cNvPr id="0" name=""/>
        <dsp:cNvSpPr/>
      </dsp:nvSpPr>
      <dsp:spPr>
        <a:xfrm>
          <a:off x="5907127" y="1906055"/>
          <a:ext cx="3790406"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3C3E7CA6-3D59-4423-B473-A18899B1600A}">
      <dsp:nvSpPr>
        <dsp:cNvPr id="0" name=""/>
        <dsp:cNvSpPr/>
      </dsp:nvSpPr>
      <dsp:spPr>
        <a:xfrm>
          <a:off x="6054805" y="1906055"/>
          <a:ext cx="3790406" cy="1657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CR" sz="2800" kern="1200"/>
            <a:t>La historia de las entidades productoras, </a:t>
          </a:r>
        </a:p>
      </dsp:txBody>
      <dsp:txXfrm>
        <a:off x="6054805" y="1906055"/>
        <a:ext cx="3790406" cy="1657228"/>
      </dsp:txXfrm>
    </dsp:sp>
    <dsp:sp modelId="{1228A872-CC23-4324-B055-5ADBD7438EB9}">
      <dsp:nvSpPr>
        <dsp:cNvPr id="0" name=""/>
        <dsp:cNvSpPr/>
      </dsp:nvSpPr>
      <dsp:spPr>
        <a:xfrm>
          <a:off x="5907127" y="3563284"/>
          <a:ext cx="3790406"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3172A39B-02C4-438A-8D80-E242DEC68D2B}">
      <dsp:nvSpPr>
        <dsp:cNvPr id="0" name=""/>
        <dsp:cNvSpPr/>
      </dsp:nvSpPr>
      <dsp:spPr>
        <a:xfrm>
          <a:off x="6054805" y="3563284"/>
          <a:ext cx="3790406" cy="1657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CR" sz="2800" kern="1200"/>
            <a:t>Los servicios y productos que ofrecen los archivos, etc. </a:t>
          </a:r>
        </a:p>
      </dsp:txBody>
      <dsp:txXfrm>
        <a:off x="6054805" y="3563284"/>
        <a:ext cx="3790406" cy="1657228"/>
      </dsp:txXfrm>
    </dsp:sp>
    <dsp:sp modelId="{67F5AB09-798D-48FE-8502-3AE62C254BC5}">
      <dsp:nvSpPr>
        <dsp:cNvPr id="0" name=""/>
        <dsp:cNvSpPr/>
      </dsp:nvSpPr>
      <dsp:spPr>
        <a:xfrm>
          <a:off x="1969042" y="5225372"/>
          <a:ext cx="7876169" cy="0"/>
        </a:xfrm>
        <a:prstGeom prst="lin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63918-6D4C-48EC-B372-097D846F61A0}">
      <dsp:nvSpPr>
        <dsp:cNvPr id="0" name=""/>
        <dsp:cNvSpPr/>
      </dsp:nvSpPr>
      <dsp:spPr>
        <a:xfrm>
          <a:off x="0" y="3254289"/>
          <a:ext cx="7990656" cy="106813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CR" sz="1900" kern="1200"/>
            <a:t>Proporcionar información específica sobre un fondo o una sección</a:t>
          </a:r>
        </a:p>
      </dsp:txBody>
      <dsp:txXfrm>
        <a:off x="0" y="3254289"/>
        <a:ext cx="7990656" cy="1068130"/>
      </dsp:txXfrm>
    </dsp:sp>
    <dsp:sp modelId="{AE04E914-6A73-4D2B-B902-C84DE1B933C9}">
      <dsp:nvSpPr>
        <dsp:cNvPr id="0" name=""/>
        <dsp:cNvSpPr/>
      </dsp:nvSpPr>
      <dsp:spPr>
        <a:xfrm rot="10800000">
          <a:off x="0" y="1627526"/>
          <a:ext cx="7990656" cy="1642784"/>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CR" sz="1900" kern="1200" dirty="0"/>
            <a:t>Proporcionar información general sobre un conjunto de archivos unidos por un lazo común que puede ser geográfico o de características similares de la documentación </a:t>
          </a:r>
        </a:p>
      </dsp:txBody>
      <dsp:txXfrm rot="10800000">
        <a:off x="0" y="1627526"/>
        <a:ext cx="7990656" cy="1067432"/>
      </dsp:txXfrm>
    </dsp:sp>
    <dsp:sp modelId="{AC74BA23-002B-4A51-9CA5-66CBB63307E9}">
      <dsp:nvSpPr>
        <dsp:cNvPr id="0" name=""/>
        <dsp:cNvSpPr/>
      </dsp:nvSpPr>
      <dsp:spPr>
        <a:xfrm rot="10800000">
          <a:off x="0" y="764"/>
          <a:ext cx="7990656" cy="1642784"/>
        </a:xfrm>
        <a:prstGeom prst="upArrowCallou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CR" sz="1900" kern="1200"/>
            <a:t>Proporcionar información general sobre un archivo identificado con uno o varios fondos </a:t>
          </a:r>
        </a:p>
      </dsp:txBody>
      <dsp:txXfrm rot="10800000">
        <a:off x="0" y="764"/>
        <a:ext cx="7990656" cy="106743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1838C-28CC-478F-A0A0-897CF6F85824}">
      <dsp:nvSpPr>
        <dsp:cNvPr id="0" name=""/>
        <dsp:cNvSpPr/>
      </dsp:nvSpPr>
      <dsp:spPr>
        <a:xfrm>
          <a:off x="1049" y="1976"/>
          <a:ext cx="9143489" cy="162024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CR" sz="6500" kern="1200"/>
            <a:t>Clases de Guías </a:t>
          </a:r>
        </a:p>
      </dsp:txBody>
      <dsp:txXfrm>
        <a:off x="48504" y="49431"/>
        <a:ext cx="9048579" cy="1525332"/>
      </dsp:txXfrm>
    </dsp:sp>
    <dsp:sp modelId="{F76FA93E-47E1-4FD8-8492-48760F78B9BD}">
      <dsp:nvSpPr>
        <dsp:cNvPr id="0" name=""/>
        <dsp:cNvSpPr/>
      </dsp:nvSpPr>
      <dsp:spPr>
        <a:xfrm>
          <a:off x="1049" y="1782266"/>
          <a:ext cx="3583686" cy="1620242"/>
        </a:xfrm>
        <a:prstGeom prst="roundRect">
          <a:avLst>
            <a:gd name="adj" fmla="val 10000"/>
          </a:avLst>
        </a:prstGeom>
        <a:solidFill>
          <a:schemeClr val="lt1"/>
        </a:solidFill>
        <a:ln w="25400" cap="flat" cmpd="sng" algn="ctr">
          <a:solidFill>
            <a:schemeClr val="accent2"/>
          </a:solidFill>
          <a:prstDash val="solid"/>
        </a:ln>
        <a:effectLst/>
        <a:scene3d>
          <a:camera prst="orthographicFront"/>
          <a:lightRig rig="flat" dir="t"/>
        </a:scene3d>
      </dsp:spPr>
      <dsp:style>
        <a:lnRef idx="2">
          <a:schemeClr val="accent2"/>
        </a:lnRef>
        <a:fillRef idx="1">
          <a:schemeClr val="lt1"/>
        </a:fillRef>
        <a:effectRef idx="0">
          <a:schemeClr val="accent2"/>
        </a:effectRef>
        <a:fontRef idx="minor">
          <a:schemeClr val="dk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CR" sz="5000" kern="1200"/>
            <a:t>Generales </a:t>
          </a:r>
        </a:p>
      </dsp:txBody>
      <dsp:txXfrm>
        <a:off x="48504" y="1829721"/>
        <a:ext cx="3488776" cy="1525332"/>
      </dsp:txXfrm>
    </dsp:sp>
    <dsp:sp modelId="{5443EC1F-A087-4CDB-B280-A9D258536B38}">
      <dsp:nvSpPr>
        <dsp:cNvPr id="0" name=""/>
        <dsp:cNvSpPr/>
      </dsp:nvSpPr>
      <dsp:spPr>
        <a:xfrm>
          <a:off x="1049" y="3562556"/>
          <a:ext cx="1754988" cy="1620242"/>
        </a:xfrm>
        <a:prstGeom prst="roundRect">
          <a:avLst>
            <a:gd name="adj" fmla="val 10000"/>
          </a:avLst>
        </a:prstGeom>
        <a:solidFill>
          <a:schemeClr val="lt1"/>
        </a:solidFill>
        <a:ln w="25400" cap="flat" cmpd="sng" algn="ctr">
          <a:solidFill>
            <a:schemeClr val="accent2"/>
          </a:solidFill>
          <a:prstDash val="solid"/>
        </a:ln>
        <a:effectLst/>
        <a:scene3d>
          <a:camera prst="orthographicFront"/>
          <a:lightRig rig="flat" dir="t"/>
        </a:scene3d>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R" sz="1100" kern="1200"/>
            <a:t>Contienen información sobre el archivo y sus servicios</a:t>
          </a:r>
        </a:p>
      </dsp:txBody>
      <dsp:txXfrm>
        <a:off x="48504" y="3610011"/>
        <a:ext cx="1660078" cy="1525332"/>
      </dsp:txXfrm>
    </dsp:sp>
    <dsp:sp modelId="{4C76A279-5BEB-4E26-ACA7-9372B7CB4D45}">
      <dsp:nvSpPr>
        <dsp:cNvPr id="0" name=""/>
        <dsp:cNvSpPr/>
      </dsp:nvSpPr>
      <dsp:spPr>
        <a:xfrm>
          <a:off x="1829747" y="3562556"/>
          <a:ext cx="1754988" cy="1620242"/>
        </a:xfrm>
        <a:prstGeom prst="roundRect">
          <a:avLst>
            <a:gd name="adj" fmla="val 10000"/>
          </a:avLst>
        </a:prstGeom>
        <a:solidFill>
          <a:schemeClr val="lt1"/>
        </a:solidFill>
        <a:ln w="25400" cap="flat" cmpd="sng" algn="ctr">
          <a:solidFill>
            <a:schemeClr val="accent2"/>
          </a:solidFill>
          <a:prstDash val="solid"/>
        </a:ln>
        <a:effectLst/>
        <a:scene3d>
          <a:camera prst="orthographicFront"/>
          <a:lightRig rig="flat" dir="t"/>
        </a:scene3d>
      </dsp:spPr>
      <dsp:style>
        <a:lnRef idx="2">
          <a:schemeClr val="accent2"/>
        </a:lnRef>
        <a:fillRef idx="1">
          <a:schemeClr val="lt1"/>
        </a:fillRef>
        <a:effectRef idx="0">
          <a:schemeClr val="accent2"/>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R" sz="1100" kern="1200"/>
            <a:t>Creación, edificio, dependencias, personal, exposición de los fondos que custodia, volumen de unidades, fechas límite, etc. </a:t>
          </a:r>
        </a:p>
      </dsp:txBody>
      <dsp:txXfrm>
        <a:off x="1877202" y="3610011"/>
        <a:ext cx="1660078" cy="1525332"/>
      </dsp:txXfrm>
    </dsp:sp>
    <dsp:sp modelId="{8DCCF8FB-7E5B-4CF2-859B-6AB85A72F529}">
      <dsp:nvSpPr>
        <dsp:cNvPr id="0" name=""/>
        <dsp:cNvSpPr/>
      </dsp:nvSpPr>
      <dsp:spPr>
        <a:xfrm>
          <a:off x="3732154" y="1782266"/>
          <a:ext cx="5412383" cy="1620242"/>
        </a:xfrm>
        <a:prstGeom prst="roundRect">
          <a:avLst>
            <a:gd name="adj" fmla="val 10000"/>
          </a:avLst>
        </a:prstGeom>
        <a:solidFill>
          <a:schemeClr val="lt1"/>
        </a:solidFill>
        <a:ln w="25400" cap="flat" cmpd="sng" algn="ctr">
          <a:solidFill>
            <a:schemeClr val="accent1"/>
          </a:solidFill>
          <a:prstDash val="solid"/>
        </a:ln>
        <a:effectLst/>
        <a:scene3d>
          <a:camera prst="orthographicFront"/>
          <a:lightRig rig="flat" dir="t"/>
        </a:scene3d>
      </dsp:spPr>
      <dsp:style>
        <a:lnRef idx="2">
          <a:schemeClr val="accent1"/>
        </a:lnRef>
        <a:fillRef idx="1">
          <a:schemeClr val="lt1"/>
        </a:fillRef>
        <a:effectRef idx="0">
          <a:schemeClr val="accent1"/>
        </a:effectRef>
        <a:fontRef idx="minor">
          <a:schemeClr val="dk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s-CR" sz="5000" kern="1200"/>
            <a:t>Especiales</a:t>
          </a:r>
        </a:p>
      </dsp:txBody>
      <dsp:txXfrm>
        <a:off x="3779609" y="1829721"/>
        <a:ext cx="5317473" cy="1525332"/>
      </dsp:txXfrm>
    </dsp:sp>
    <dsp:sp modelId="{70F9BBC3-78B8-472A-94EB-462B729638A5}">
      <dsp:nvSpPr>
        <dsp:cNvPr id="0" name=""/>
        <dsp:cNvSpPr/>
      </dsp:nvSpPr>
      <dsp:spPr>
        <a:xfrm>
          <a:off x="3732154" y="3562556"/>
          <a:ext cx="1754988" cy="1620242"/>
        </a:xfrm>
        <a:prstGeom prst="roundRect">
          <a:avLst>
            <a:gd name="adj" fmla="val 10000"/>
          </a:avLst>
        </a:prstGeom>
        <a:solidFill>
          <a:schemeClr val="lt1"/>
        </a:solidFill>
        <a:ln w="25400" cap="flat" cmpd="sng" algn="ctr">
          <a:solidFill>
            <a:schemeClr val="accent1"/>
          </a:solidFill>
          <a:prstDash val="solid"/>
        </a:ln>
        <a:effectLst/>
        <a:scene3d>
          <a:camera prst="orthographicFront"/>
          <a:lightRig rig="flat" dir="t"/>
        </a:scene3d>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R" sz="1200" kern="1200"/>
            <a:t>Centran su atención en un fondo o un </a:t>
          </a:r>
          <a:r>
            <a:rPr lang="es-CR" sz="1200" kern="1200" err="1"/>
            <a:t>subfondo</a:t>
          </a:r>
          <a:r>
            <a:rPr lang="es-CR" sz="1200" kern="1200"/>
            <a:t> </a:t>
          </a:r>
        </a:p>
      </dsp:txBody>
      <dsp:txXfrm>
        <a:off x="3779609" y="3610011"/>
        <a:ext cx="1660078" cy="1525332"/>
      </dsp:txXfrm>
    </dsp:sp>
    <dsp:sp modelId="{51DE6A36-0662-4738-9786-F1DF1116B373}">
      <dsp:nvSpPr>
        <dsp:cNvPr id="0" name=""/>
        <dsp:cNvSpPr/>
      </dsp:nvSpPr>
      <dsp:spPr>
        <a:xfrm>
          <a:off x="5560852" y="3562556"/>
          <a:ext cx="1754988" cy="1620242"/>
        </a:xfrm>
        <a:prstGeom prst="roundRect">
          <a:avLst>
            <a:gd name="adj" fmla="val 10000"/>
          </a:avLst>
        </a:prstGeom>
        <a:solidFill>
          <a:schemeClr val="lt1"/>
        </a:solidFill>
        <a:ln w="25400" cap="flat" cmpd="sng" algn="ctr">
          <a:solidFill>
            <a:schemeClr val="accent1"/>
          </a:solidFill>
          <a:prstDash val="solid"/>
        </a:ln>
        <a:effectLst/>
        <a:scene3d>
          <a:camera prst="orthographicFront"/>
          <a:lightRig rig="flat" dir="t"/>
        </a:scene3d>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R" sz="1200" kern="1200"/>
            <a:t>Los datos del archivo se reducen </a:t>
          </a:r>
        </a:p>
      </dsp:txBody>
      <dsp:txXfrm>
        <a:off x="5608307" y="3610011"/>
        <a:ext cx="1660078" cy="1525332"/>
      </dsp:txXfrm>
    </dsp:sp>
    <dsp:sp modelId="{7C115EAD-30D1-4597-8EA1-377733560BD2}">
      <dsp:nvSpPr>
        <dsp:cNvPr id="0" name=""/>
        <dsp:cNvSpPr/>
      </dsp:nvSpPr>
      <dsp:spPr>
        <a:xfrm>
          <a:off x="7389550" y="3562556"/>
          <a:ext cx="1754988" cy="1620242"/>
        </a:xfrm>
        <a:prstGeom prst="roundRect">
          <a:avLst>
            <a:gd name="adj" fmla="val 10000"/>
          </a:avLst>
        </a:prstGeom>
        <a:solidFill>
          <a:schemeClr val="lt1"/>
        </a:solidFill>
        <a:ln w="25400" cap="flat" cmpd="sng" algn="ctr">
          <a:solidFill>
            <a:schemeClr val="accent1"/>
          </a:solidFill>
          <a:prstDash val="solid"/>
        </a:ln>
        <a:effectLst/>
        <a:scene3d>
          <a:camera prst="orthographicFront"/>
          <a:lightRig rig="flat" dir="t"/>
        </a:scene3d>
      </dsp:spPr>
      <dsp:style>
        <a:lnRef idx="2">
          <a:schemeClr val="accent1"/>
        </a:lnRef>
        <a:fillRef idx="1">
          <a:schemeClr val="lt1"/>
        </a:fillRef>
        <a:effectRef idx="0">
          <a:schemeClr val="accent1"/>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R" sz="1200" kern="1200"/>
            <a:t>Privan datos de historia de la institución productora, series, funciones y actividades </a:t>
          </a:r>
        </a:p>
      </dsp:txBody>
      <dsp:txXfrm>
        <a:off x="7437005" y="3610011"/>
        <a:ext cx="1660078" cy="15253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3ACC-B6AA-48FC-AD4C-2FA1F8A74F7C}">
      <dsp:nvSpPr>
        <dsp:cNvPr id="0" name=""/>
        <dsp:cNvSpPr/>
      </dsp:nvSpPr>
      <dsp:spPr>
        <a:xfrm>
          <a:off x="0" y="0"/>
          <a:ext cx="10127796" cy="1491591"/>
        </a:xfrm>
        <a:prstGeom prst="rect">
          <a:avLst/>
        </a:prstGeom>
        <a:solidFill>
          <a:srgbClr val="002060"/>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s-CR" sz="4000" b="0" kern="1200"/>
            <a:t>Información sobre</a:t>
          </a:r>
        </a:p>
      </dsp:txBody>
      <dsp:txXfrm>
        <a:off x="0" y="0"/>
        <a:ext cx="10127796" cy="1491591"/>
      </dsp:txXfrm>
    </dsp:sp>
    <dsp:sp modelId="{3E285F8B-4010-4A3D-9241-3565F8D7EA7A}">
      <dsp:nvSpPr>
        <dsp:cNvPr id="0" name=""/>
        <dsp:cNvSpPr/>
      </dsp:nvSpPr>
      <dsp:spPr>
        <a:xfrm>
          <a:off x="0" y="1491591"/>
          <a:ext cx="2531949" cy="313234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s-MX" sz="2800" b="0" kern="1200"/>
            <a:t>El origen, contexto y procedencia del fondo documental.</a:t>
          </a:r>
          <a:endParaRPr lang="es-CR" sz="2800" b="0" kern="1200"/>
        </a:p>
      </dsp:txBody>
      <dsp:txXfrm>
        <a:off x="0" y="1491591"/>
        <a:ext cx="2531949" cy="3132342"/>
      </dsp:txXfrm>
    </dsp:sp>
    <dsp:sp modelId="{BA45EC2C-F6CD-48DC-A9DC-11993DD41E1B}">
      <dsp:nvSpPr>
        <dsp:cNvPr id="0" name=""/>
        <dsp:cNvSpPr/>
      </dsp:nvSpPr>
      <dsp:spPr>
        <a:xfrm>
          <a:off x="2531949" y="1491591"/>
          <a:ext cx="2531949" cy="313234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s-MX" sz="2800" b="0" kern="1200"/>
            <a:t>Su contenido.</a:t>
          </a:r>
          <a:endParaRPr lang="es-CR" sz="2800" b="0" kern="1200"/>
        </a:p>
      </dsp:txBody>
      <dsp:txXfrm>
        <a:off x="2531949" y="1491591"/>
        <a:ext cx="2531949" cy="3132342"/>
      </dsp:txXfrm>
    </dsp:sp>
    <dsp:sp modelId="{8F3D43F5-F640-456E-BF4B-E359978AD2D9}">
      <dsp:nvSpPr>
        <dsp:cNvPr id="0" name=""/>
        <dsp:cNvSpPr/>
      </dsp:nvSpPr>
      <dsp:spPr>
        <a:xfrm>
          <a:off x="5063898" y="1491591"/>
          <a:ext cx="2531949" cy="313234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s-MX" sz="2800" b="0" kern="1200"/>
            <a:t>Su relación con otros documentos.</a:t>
          </a:r>
          <a:endParaRPr lang="es-CR" sz="2800" b="0" kern="1200"/>
        </a:p>
      </dsp:txBody>
      <dsp:txXfrm>
        <a:off x="5063898" y="1491591"/>
        <a:ext cx="2531949" cy="3132342"/>
      </dsp:txXfrm>
    </dsp:sp>
    <dsp:sp modelId="{6691E26A-22B9-4C26-9ABE-6E026E0E823C}">
      <dsp:nvSpPr>
        <dsp:cNvPr id="0" name=""/>
        <dsp:cNvSpPr/>
      </dsp:nvSpPr>
      <dsp:spPr>
        <a:xfrm>
          <a:off x="7595847" y="1491591"/>
          <a:ext cx="2531949" cy="313234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s-MX" sz="2800" b="0" kern="1200"/>
            <a:t>Los modos en que pueden recuperarse y ser consultados los documentos.   </a:t>
          </a:r>
          <a:endParaRPr lang="es-CR" sz="2800" b="0" kern="1200"/>
        </a:p>
      </dsp:txBody>
      <dsp:txXfrm>
        <a:off x="7595847" y="1491591"/>
        <a:ext cx="2531949" cy="3132342"/>
      </dsp:txXfrm>
    </dsp:sp>
    <dsp:sp modelId="{79A63934-537B-4540-9003-BB3A91AA1ED0}">
      <dsp:nvSpPr>
        <dsp:cNvPr id="0" name=""/>
        <dsp:cNvSpPr/>
      </dsp:nvSpPr>
      <dsp:spPr>
        <a:xfrm>
          <a:off x="0" y="4623933"/>
          <a:ext cx="10127796" cy="348038"/>
        </a:xfrm>
        <a:prstGeom prst="rect">
          <a:avLst/>
        </a:prstGeom>
        <a:solidFill>
          <a:srgbClr val="002060"/>
        </a:solidFill>
        <a:ln>
          <a:noFill/>
        </a:ln>
        <a:effectLst/>
      </dsp:spPr>
      <dsp:style>
        <a:lnRef idx="0">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71B73-BD9E-41B3-94D2-BCA57E056C3F}">
      <dsp:nvSpPr>
        <dsp:cNvPr id="0" name=""/>
        <dsp:cNvSpPr/>
      </dsp:nvSpPr>
      <dsp:spPr>
        <a:xfrm>
          <a:off x="0" y="0"/>
          <a:ext cx="9145016" cy="518457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s-CR" sz="6500" kern="1200" dirty="0">
              <a:solidFill>
                <a:schemeClr val="accent2">
                  <a:lumMod val="50000"/>
                </a:schemeClr>
              </a:solidFill>
            </a:rPr>
            <a:t>Clases de Guías </a:t>
          </a:r>
        </a:p>
      </dsp:txBody>
      <dsp:txXfrm>
        <a:off x="0" y="0"/>
        <a:ext cx="9145016" cy="2799671"/>
      </dsp:txXfrm>
    </dsp:sp>
    <dsp:sp modelId="{37119F3E-2DAB-488B-A4FB-E71FD114722E}">
      <dsp:nvSpPr>
        <dsp:cNvPr id="0" name=""/>
        <dsp:cNvSpPr/>
      </dsp:nvSpPr>
      <dsp:spPr>
        <a:xfrm>
          <a:off x="0" y="2695979"/>
          <a:ext cx="4572507" cy="2384904"/>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t" anchorCtr="0">
          <a:noAutofit/>
        </a:bodyPr>
        <a:lstStyle/>
        <a:p>
          <a:pPr marL="0" lvl="0" indent="0" algn="l" defTabSz="1600200">
            <a:lnSpc>
              <a:spcPct val="90000"/>
            </a:lnSpc>
            <a:spcBef>
              <a:spcPct val="0"/>
            </a:spcBef>
            <a:spcAft>
              <a:spcPct val="35000"/>
            </a:spcAft>
            <a:buNone/>
          </a:pPr>
          <a:r>
            <a:rPr lang="es-CR" sz="3600" kern="1200"/>
            <a:t>Generales </a:t>
          </a:r>
        </a:p>
        <a:p>
          <a:pPr marL="228600" lvl="1" indent="-228600" algn="l" defTabSz="1066800">
            <a:lnSpc>
              <a:spcPct val="90000"/>
            </a:lnSpc>
            <a:spcBef>
              <a:spcPct val="0"/>
            </a:spcBef>
            <a:spcAft>
              <a:spcPct val="15000"/>
            </a:spcAft>
            <a:buChar char="•"/>
          </a:pPr>
          <a:r>
            <a:rPr lang="es-CR" sz="2400" kern="1200"/>
            <a:t>ISDIAH</a:t>
          </a:r>
          <a:endParaRPr lang="es-CR" sz="2300" kern="1200"/>
        </a:p>
      </dsp:txBody>
      <dsp:txXfrm>
        <a:off x="0" y="2695979"/>
        <a:ext cx="4572507" cy="2384904"/>
      </dsp:txXfrm>
    </dsp:sp>
    <dsp:sp modelId="{A7361355-36DA-449B-AC3F-721CD0105E92}">
      <dsp:nvSpPr>
        <dsp:cNvPr id="0" name=""/>
        <dsp:cNvSpPr/>
      </dsp:nvSpPr>
      <dsp:spPr>
        <a:xfrm>
          <a:off x="4572508" y="2695979"/>
          <a:ext cx="4572507" cy="2384904"/>
        </a:xfrm>
        <a:prstGeom prst="rect">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t" anchorCtr="0">
          <a:noAutofit/>
        </a:bodyPr>
        <a:lstStyle/>
        <a:p>
          <a:pPr marL="0" lvl="0" indent="0" algn="l" defTabSz="1600200">
            <a:lnSpc>
              <a:spcPct val="90000"/>
            </a:lnSpc>
            <a:spcBef>
              <a:spcPct val="0"/>
            </a:spcBef>
            <a:spcAft>
              <a:spcPct val="35000"/>
            </a:spcAft>
            <a:buNone/>
          </a:pPr>
          <a:r>
            <a:rPr lang="es-CR" sz="3600" kern="1200"/>
            <a:t>Especiales</a:t>
          </a:r>
        </a:p>
        <a:p>
          <a:pPr marL="228600" lvl="1" indent="-228600" algn="l" defTabSz="1066800">
            <a:lnSpc>
              <a:spcPct val="90000"/>
            </a:lnSpc>
            <a:spcBef>
              <a:spcPct val="0"/>
            </a:spcBef>
            <a:spcAft>
              <a:spcPct val="15000"/>
            </a:spcAft>
            <a:buChar char="•"/>
          </a:pPr>
          <a:r>
            <a:rPr lang="es-CR" sz="2400" kern="1200"/>
            <a:t>ISAD-G (FONDO)</a:t>
          </a:r>
        </a:p>
      </dsp:txBody>
      <dsp:txXfrm>
        <a:off x="4572508" y="2695979"/>
        <a:ext cx="4572507" cy="238490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8360C-4F14-460E-BEBF-1B19E1685082}">
      <dsp:nvSpPr>
        <dsp:cNvPr id="0" name=""/>
        <dsp:cNvSpPr/>
      </dsp:nvSpPr>
      <dsp:spPr>
        <a:xfrm rot="5400000">
          <a:off x="-345103" y="348347"/>
          <a:ext cx="2300689" cy="1610482"/>
        </a:xfrm>
        <a:prstGeom prst="chevr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R" sz="2500" kern="1200"/>
            <a:t>Inventarios </a:t>
          </a:r>
        </a:p>
      </dsp:txBody>
      <dsp:txXfrm rot="-5400000">
        <a:off x="1" y="808484"/>
        <a:ext cx="1610482" cy="690207"/>
      </dsp:txXfrm>
    </dsp:sp>
    <dsp:sp modelId="{68D46E0B-9861-4D1F-944B-8DCCA32E113E}">
      <dsp:nvSpPr>
        <dsp:cNvPr id="0" name=""/>
        <dsp:cNvSpPr/>
      </dsp:nvSpPr>
      <dsp:spPr>
        <a:xfrm rot="5400000">
          <a:off x="3943717" y="-2329990"/>
          <a:ext cx="1495448" cy="6161917"/>
        </a:xfrm>
        <a:prstGeom prst="round2Same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s-CR" sz="3500" kern="1200"/>
            <a:t>ISAD-G</a:t>
          </a:r>
        </a:p>
        <a:p>
          <a:pPr marL="285750" lvl="1" indent="-285750" algn="l" defTabSz="1555750">
            <a:lnSpc>
              <a:spcPct val="90000"/>
            </a:lnSpc>
            <a:spcBef>
              <a:spcPct val="0"/>
            </a:spcBef>
            <a:spcAft>
              <a:spcPct val="15000"/>
            </a:spcAft>
            <a:buChar char="•"/>
          </a:pPr>
          <a:r>
            <a:rPr lang="es-CR" sz="3500" kern="1200"/>
            <a:t>Serie documental </a:t>
          </a:r>
        </a:p>
      </dsp:txBody>
      <dsp:txXfrm rot="-5400000">
        <a:off x="1610483" y="76246"/>
        <a:ext cx="6088915" cy="1349444"/>
      </dsp:txXfrm>
    </dsp:sp>
    <dsp:sp modelId="{922B7FD4-84E8-4E80-8A3C-ECA4A7E0FC1B}">
      <dsp:nvSpPr>
        <dsp:cNvPr id="0" name=""/>
        <dsp:cNvSpPr/>
      </dsp:nvSpPr>
      <dsp:spPr>
        <a:xfrm rot="5400000">
          <a:off x="-345103" y="2363933"/>
          <a:ext cx="2300689" cy="1610482"/>
        </a:xfrm>
        <a:prstGeom prst="chevron">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R" sz="2500" kern="1200"/>
            <a:t>Catálogos </a:t>
          </a:r>
        </a:p>
      </dsp:txBody>
      <dsp:txXfrm rot="-5400000">
        <a:off x="1" y="2824070"/>
        <a:ext cx="1610482" cy="690207"/>
      </dsp:txXfrm>
    </dsp:sp>
    <dsp:sp modelId="{16D801BC-3D26-445F-B3F8-3A0B11799AC2}">
      <dsp:nvSpPr>
        <dsp:cNvPr id="0" name=""/>
        <dsp:cNvSpPr/>
      </dsp:nvSpPr>
      <dsp:spPr>
        <a:xfrm rot="5400000">
          <a:off x="3943717" y="-314404"/>
          <a:ext cx="1495448" cy="6161917"/>
        </a:xfrm>
        <a:prstGeom prst="round2Same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s-CR" sz="3500" kern="1200"/>
            <a:t>ISAD-G</a:t>
          </a:r>
        </a:p>
        <a:p>
          <a:pPr marL="285750" lvl="1" indent="-285750" algn="l" defTabSz="1555750">
            <a:lnSpc>
              <a:spcPct val="90000"/>
            </a:lnSpc>
            <a:spcBef>
              <a:spcPct val="0"/>
            </a:spcBef>
            <a:spcAft>
              <a:spcPct val="15000"/>
            </a:spcAft>
            <a:buChar char="•"/>
          </a:pPr>
          <a:r>
            <a:rPr lang="es-CR" sz="3500" kern="1200"/>
            <a:t>Unidad simple o compuesta </a:t>
          </a:r>
        </a:p>
      </dsp:txBody>
      <dsp:txXfrm rot="-5400000">
        <a:off x="1610483" y="2091832"/>
        <a:ext cx="6088915" cy="134944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0F88C-7323-4F02-8CA9-C61F1CD66981}">
      <dsp:nvSpPr>
        <dsp:cNvPr id="0" name=""/>
        <dsp:cNvSpPr/>
      </dsp:nvSpPr>
      <dsp:spPr>
        <a:xfrm>
          <a:off x="137865" y="0"/>
          <a:ext cx="8077197" cy="878528"/>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s-ES" sz="3600" b="1" kern="1200" dirty="0">
              <a:solidFill>
                <a:schemeClr val="tx1">
                  <a:lumMod val="75000"/>
                </a:schemeClr>
              </a:solidFill>
            </a:rPr>
            <a:t>REGISTRO DE PRÉSTAMO</a:t>
          </a:r>
          <a:endParaRPr lang="es-CR" sz="3600" kern="1200" dirty="0">
            <a:solidFill>
              <a:schemeClr val="tx1">
                <a:lumMod val="75000"/>
              </a:schemeClr>
            </a:solidFill>
          </a:endParaRPr>
        </a:p>
      </dsp:txBody>
      <dsp:txXfrm>
        <a:off x="137865" y="0"/>
        <a:ext cx="8077197" cy="878528"/>
      </dsp:txXfrm>
    </dsp:sp>
    <dsp:sp modelId="{5F27529A-C16F-4011-8884-93419A59FC24}">
      <dsp:nvSpPr>
        <dsp:cNvPr id="0" name=""/>
        <dsp:cNvSpPr/>
      </dsp:nvSpPr>
      <dsp:spPr>
        <a:xfrm>
          <a:off x="4078" y="1369959"/>
          <a:ext cx="1390795" cy="3220917"/>
        </a:xfrm>
        <a:prstGeom prst="rect">
          <a:avLst/>
        </a:prstGeom>
        <a:solidFill>
          <a:schemeClr val="lt1"/>
        </a:solidFill>
        <a:ln w="25400" cap="flat" cmpd="sng" algn="ctr">
          <a:solidFill>
            <a:schemeClr val="accent2"/>
          </a:solidFill>
          <a:prstDash val="solid"/>
        </a:ln>
        <a:effectLst/>
        <a:scene3d>
          <a:camera prst="orthographicFront"/>
          <a:lightRig rig="flat" dir="t"/>
        </a:scene3d>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_tradnl" sz="1600" b="1" kern="1200"/>
            <a:t>Nombre completo de la persona que recibe el documento</a:t>
          </a:r>
          <a:endParaRPr lang="es-CR" sz="1600" kern="1200"/>
        </a:p>
      </dsp:txBody>
      <dsp:txXfrm>
        <a:off x="4078" y="1369959"/>
        <a:ext cx="1390795" cy="3220917"/>
      </dsp:txXfrm>
    </dsp:sp>
    <dsp:sp modelId="{B36DB640-881E-488C-9D99-D69914A417B9}">
      <dsp:nvSpPr>
        <dsp:cNvPr id="0" name=""/>
        <dsp:cNvSpPr/>
      </dsp:nvSpPr>
      <dsp:spPr>
        <a:xfrm>
          <a:off x="1394873" y="1369959"/>
          <a:ext cx="1390795" cy="3220917"/>
        </a:xfrm>
        <a:prstGeom prst="rect">
          <a:avLst/>
        </a:prstGeom>
        <a:solidFill>
          <a:schemeClr val="lt1"/>
        </a:solidFill>
        <a:ln w="25400" cap="flat" cmpd="sng" algn="ctr">
          <a:solidFill>
            <a:schemeClr val="accent2"/>
          </a:solidFill>
          <a:prstDash val="solid"/>
        </a:ln>
        <a:effectLst/>
        <a:scene3d>
          <a:camera prst="orthographicFront"/>
          <a:lightRig rig="flat" dir="t"/>
        </a:scene3d>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_tradnl" sz="1600" b="1" kern="1200"/>
            <a:t>Oficina o unidad a la que pertenece la persona y cargo</a:t>
          </a:r>
          <a:endParaRPr lang="es-CR" sz="1600" kern="1200"/>
        </a:p>
      </dsp:txBody>
      <dsp:txXfrm>
        <a:off x="1394873" y="1369959"/>
        <a:ext cx="1390795" cy="3220917"/>
      </dsp:txXfrm>
    </dsp:sp>
    <dsp:sp modelId="{A9B89FB7-015B-42A3-A14D-B677CAF9E6B4}">
      <dsp:nvSpPr>
        <dsp:cNvPr id="0" name=""/>
        <dsp:cNvSpPr/>
      </dsp:nvSpPr>
      <dsp:spPr>
        <a:xfrm>
          <a:off x="2785668" y="1369959"/>
          <a:ext cx="1390795" cy="3220917"/>
        </a:xfrm>
        <a:prstGeom prst="rect">
          <a:avLst/>
        </a:prstGeom>
        <a:solidFill>
          <a:schemeClr val="lt1"/>
        </a:solidFill>
        <a:ln w="25400" cap="flat" cmpd="sng" algn="ctr">
          <a:solidFill>
            <a:schemeClr val="accent2"/>
          </a:solidFill>
          <a:prstDash val="solid"/>
        </a:ln>
        <a:effectLst/>
        <a:scene3d>
          <a:camera prst="orthographicFront"/>
          <a:lightRig rig="flat" dir="t"/>
        </a:scene3d>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_tradnl" sz="1600" b="1" kern="1200"/>
            <a:t>Fecha de salida</a:t>
          </a:r>
          <a:endParaRPr lang="es-CR" sz="1600" kern="1200"/>
        </a:p>
      </dsp:txBody>
      <dsp:txXfrm>
        <a:off x="2785668" y="1369959"/>
        <a:ext cx="1390795" cy="3220917"/>
      </dsp:txXfrm>
    </dsp:sp>
    <dsp:sp modelId="{647760A3-A66F-4F84-A827-5CDA09EC5236}">
      <dsp:nvSpPr>
        <dsp:cNvPr id="0" name=""/>
        <dsp:cNvSpPr/>
      </dsp:nvSpPr>
      <dsp:spPr>
        <a:xfrm>
          <a:off x="4176464" y="1369959"/>
          <a:ext cx="1390795" cy="3220917"/>
        </a:xfrm>
        <a:prstGeom prst="rect">
          <a:avLst/>
        </a:prstGeom>
        <a:solidFill>
          <a:schemeClr val="lt1"/>
        </a:solidFill>
        <a:ln w="25400" cap="flat" cmpd="sng" algn="ctr">
          <a:solidFill>
            <a:schemeClr val="accent2"/>
          </a:solidFill>
          <a:prstDash val="solid"/>
        </a:ln>
        <a:effectLst/>
        <a:scene3d>
          <a:camera prst="orthographicFront"/>
          <a:lightRig rig="flat" dir="t"/>
        </a:scene3d>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_tradnl" sz="1600" b="1" kern="1200"/>
            <a:t>Descripción abreviada pero completa del documento</a:t>
          </a:r>
          <a:endParaRPr lang="es-CR" sz="1600" kern="1200"/>
        </a:p>
      </dsp:txBody>
      <dsp:txXfrm>
        <a:off x="4176464" y="1369959"/>
        <a:ext cx="1390795" cy="3220917"/>
      </dsp:txXfrm>
    </dsp:sp>
    <dsp:sp modelId="{E7896A09-E336-4327-8D1A-D4F5C77E1BCC}">
      <dsp:nvSpPr>
        <dsp:cNvPr id="0" name=""/>
        <dsp:cNvSpPr/>
      </dsp:nvSpPr>
      <dsp:spPr>
        <a:xfrm>
          <a:off x="5567259" y="1369959"/>
          <a:ext cx="1390795" cy="3220917"/>
        </a:xfrm>
        <a:prstGeom prst="rect">
          <a:avLst/>
        </a:prstGeom>
        <a:solidFill>
          <a:schemeClr val="lt1"/>
        </a:solidFill>
        <a:ln w="25400" cap="flat" cmpd="sng" algn="ctr">
          <a:solidFill>
            <a:schemeClr val="accent2"/>
          </a:solidFill>
          <a:prstDash val="solid"/>
        </a:ln>
        <a:effectLst/>
        <a:scene3d>
          <a:camera prst="orthographicFront"/>
          <a:lightRig rig="flat" dir="t"/>
        </a:scene3d>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_tradnl" sz="1600" b="1" kern="1200"/>
            <a:t>Nombre del responsable de la entrega </a:t>
          </a:r>
          <a:endParaRPr lang="es-CR" sz="1600" kern="1200"/>
        </a:p>
      </dsp:txBody>
      <dsp:txXfrm>
        <a:off x="5567259" y="1369959"/>
        <a:ext cx="1390795" cy="3220917"/>
      </dsp:txXfrm>
    </dsp:sp>
    <dsp:sp modelId="{DC5805C1-C6C5-4713-BBBB-EA5D7BA471AC}">
      <dsp:nvSpPr>
        <dsp:cNvPr id="0" name=""/>
        <dsp:cNvSpPr/>
      </dsp:nvSpPr>
      <dsp:spPr>
        <a:xfrm>
          <a:off x="6958054" y="1369959"/>
          <a:ext cx="1390795" cy="3220917"/>
        </a:xfrm>
        <a:prstGeom prst="rect">
          <a:avLst/>
        </a:prstGeom>
        <a:solidFill>
          <a:schemeClr val="lt1"/>
        </a:solidFill>
        <a:ln w="25400" cap="flat" cmpd="sng" algn="ctr">
          <a:solidFill>
            <a:schemeClr val="accent2"/>
          </a:solidFill>
          <a:prstDash val="solid"/>
        </a:ln>
        <a:effectLst/>
        <a:scene3d>
          <a:camera prst="orthographicFront"/>
          <a:lightRig rig="flat" dir="t"/>
        </a:scene3d>
      </dsp:spPr>
      <dsp:style>
        <a:lnRef idx="2">
          <a:schemeClr val="accent2"/>
        </a:lnRef>
        <a:fillRef idx="1">
          <a:schemeClr val="lt1"/>
        </a:fillRef>
        <a:effectRef idx="0">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s-ES_tradnl" sz="1600" b="1" kern="1200"/>
            <a:t>Firmas del receptor y el prestamista</a:t>
          </a:r>
          <a:endParaRPr lang="es-CR" sz="1600" kern="1200"/>
        </a:p>
      </dsp:txBody>
      <dsp:txXfrm>
        <a:off x="6958054" y="1369959"/>
        <a:ext cx="1390795" cy="3220917"/>
      </dsp:txXfrm>
    </dsp:sp>
    <dsp:sp modelId="{EACB1A5D-EAD5-49E1-8BC1-0F6A6BE3C4E5}">
      <dsp:nvSpPr>
        <dsp:cNvPr id="0" name=""/>
        <dsp:cNvSpPr/>
      </dsp:nvSpPr>
      <dsp:spPr>
        <a:xfrm>
          <a:off x="0" y="4590877"/>
          <a:ext cx="8352928" cy="357879"/>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B29D1-7F14-4473-A0F1-D1C46A4E9CC7}">
      <dsp:nvSpPr>
        <dsp:cNvPr id="0" name=""/>
        <dsp:cNvSpPr/>
      </dsp:nvSpPr>
      <dsp:spPr>
        <a:xfrm>
          <a:off x="1920452" y="226"/>
          <a:ext cx="1389263" cy="1389263"/>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700" b="0" i="0" u="none" strike="noStrike" kern="1200" cap="none" normalizeH="0" baseline="0">
              <a:ln/>
              <a:effectLst/>
              <a:latin typeface="+mn-lt"/>
            </a:rPr>
            <a:t>Auténtico</a:t>
          </a:r>
          <a:endParaRPr kumimoji="0" lang="en-US" sz="1700" b="0" i="0" u="none" strike="noStrike" kern="1200" cap="none" normalizeH="0" baseline="0">
            <a:ln/>
            <a:effectLst/>
            <a:latin typeface="+mn-lt"/>
          </a:endParaRPr>
        </a:p>
      </dsp:txBody>
      <dsp:txXfrm>
        <a:off x="2123905" y="203679"/>
        <a:ext cx="982357" cy="982357"/>
      </dsp:txXfrm>
    </dsp:sp>
    <dsp:sp modelId="{E0B87BC4-FC76-43CE-A244-8B5911711FB0}">
      <dsp:nvSpPr>
        <dsp:cNvPr id="0" name=""/>
        <dsp:cNvSpPr/>
      </dsp:nvSpPr>
      <dsp:spPr>
        <a:xfrm rot="2700000">
          <a:off x="3160616" y="1190739"/>
          <a:ext cx="369575" cy="46887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MX" sz="1400" kern="1200">
            <a:latin typeface="+mn-lt"/>
          </a:endParaRPr>
        </a:p>
      </dsp:txBody>
      <dsp:txXfrm>
        <a:off x="3176853" y="1245315"/>
        <a:ext cx="258703" cy="281326"/>
      </dsp:txXfrm>
    </dsp:sp>
    <dsp:sp modelId="{2BCDE00C-12CD-4CD9-BCD6-5FA47AF37EE9}">
      <dsp:nvSpPr>
        <dsp:cNvPr id="0" name=""/>
        <dsp:cNvSpPr/>
      </dsp:nvSpPr>
      <dsp:spPr>
        <a:xfrm>
          <a:off x="3395884" y="1475658"/>
          <a:ext cx="1389263" cy="1389263"/>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700" b="0" i="0" u="none" strike="noStrike" kern="1200" cap="none" normalizeH="0" baseline="0">
              <a:ln/>
              <a:effectLst/>
              <a:latin typeface="+mn-lt"/>
            </a:rPr>
            <a:t>Íntegro</a:t>
          </a:r>
          <a:endParaRPr kumimoji="0" lang="en-US" sz="1700" b="0" i="0" u="none" strike="noStrike" kern="1200" cap="none" normalizeH="0" baseline="0">
            <a:ln/>
            <a:effectLst/>
            <a:latin typeface="+mn-lt"/>
          </a:endParaRPr>
        </a:p>
      </dsp:txBody>
      <dsp:txXfrm>
        <a:off x="3599337" y="1679111"/>
        <a:ext cx="982357" cy="982357"/>
      </dsp:txXfrm>
    </dsp:sp>
    <dsp:sp modelId="{F8D9EE26-6271-49EC-A4B8-0A32C5106F63}">
      <dsp:nvSpPr>
        <dsp:cNvPr id="0" name=""/>
        <dsp:cNvSpPr/>
      </dsp:nvSpPr>
      <dsp:spPr>
        <a:xfrm rot="8100000">
          <a:off x="3175408" y="2666171"/>
          <a:ext cx="369575" cy="46887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MX" sz="1400" kern="1200">
            <a:latin typeface="+mn-lt"/>
          </a:endParaRPr>
        </a:p>
      </dsp:txBody>
      <dsp:txXfrm rot="10800000">
        <a:off x="3270043" y="2720747"/>
        <a:ext cx="258703" cy="281326"/>
      </dsp:txXfrm>
    </dsp:sp>
    <dsp:sp modelId="{073C06ED-4276-43FD-8C57-7407ECA1F6E7}">
      <dsp:nvSpPr>
        <dsp:cNvPr id="0" name=""/>
        <dsp:cNvSpPr/>
      </dsp:nvSpPr>
      <dsp:spPr>
        <a:xfrm>
          <a:off x="1920452" y="2951089"/>
          <a:ext cx="1389263" cy="1389263"/>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700" b="0" i="0" u="none" strike="noStrike" kern="1200" cap="none" normalizeH="0" baseline="0">
              <a:ln/>
              <a:effectLst/>
              <a:latin typeface="+mn-lt"/>
            </a:rPr>
            <a:t>Fiable</a:t>
          </a:r>
          <a:endParaRPr kumimoji="0" lang="en-US" sz="1700" b="0" i="0" u="none" strike="noStrike" kern="1200" cap="none" normalizeH="0" baseline="0">
            <a:ln/>
            <a:effectLst/>
            <a:latin typeface="+mn-lt"/>
          </a:endParaRPr>
        </a:p>
      </dsp:txBody>
      <dsp:txXfrm>
        <a:off x="2123905" y="3154542"/>
        <a:ext cx="982357" cy="982357"/>
      </dsp:txXfrm>
    </dsp:sp>
    <dsp:sp modelId="{B37EAA4A-CBE4-4F0A-8A59-25A2F7A84BA0}">
      <dsp:nvSpPr>
        <dsp:cNvPr id="0" name=""/>
        <dsp:cNvSpPr/>
      </dsp:nvSpPr>
      <dsp:spPr>
        <a:xfrm rot="13500000">
          <a:off x="1699977" y="2680963"/>
          <a:ext cx="369575" cy="46887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MX" sz="1400" kern="1200">
            <a:latin typeface="+mn-lt"/>
          </a:endParaRPr>
        </a:p>
      </dsp:txBody>
      <dsp:txXfrm rot="10800000">
        <a:off x="1794612" y="2813937"/>
        <a:ext cx="258703" cy="281326"/>
      </dsp:txXfrm>
    </dsp:sp>
    <dsp:sp modelId="{141F55B3-7E8E-42D9-ADCE-D35E5BBCD912}">
      <dsp:nvSpPr>
        <dsp:cNvPr id="0" name=""/>
        <dsp:cNvSpPr/>
      </dsp:nvSpPr>
      <dsp:spPr>
        <a:xfrm>
          <a:off x="445021" y="1475658"/>
          <a:ext cx="1389263" cy="1389263"/>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700" b="0" i="0" u="none" strike="noStrike" kern="1200" cap="none" normalizeH="0" baseline="0">
              <a:ln/>
              <a:effectLst/>
              <a:latin typeface="+mn-lt"/>
            </a:rPr>
            <a:t>Usable</a:t>
          </a:r>
          <a:endParaRPr kumimoji="0" lang="en-US" sz="1700" b="0" i="0" u="none" strike="noStrike" kern="1200" cap="none" normalizeH="0" baseline="0">
            <a:ln/>
            <a:effectLst/>
            <a:latin typeface="+mn-lt"/>
          </a:endParaRPr>
        </a:p>
      </dsp:txBody>
      <dsp:txXfrm>
        <a:off x="648474" y="1679111"/>
        <a:ext cx="982357" cy="982357"/>
      </dsp:txXfrm>
    </dsp:sp>
    <dsp:sp modelId="{42FC66F6-321C-49BD-93F0-0F69421382DF}">
      <dsp:nvSpPr>
        <dsp:cNvPr id="0" name=""/>
        <dsp:cNvSpPr/>
      </dsp:nvSpPr>
      <dsp:spPr>
        <a:xfrm rot="18900000">
          <a:off x="1685185" y="1205532"/>
          <a:ext cx="369575" cy="46887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MX" sz="1400" kern="1200">
            <a:latin typeface="+mn-lt"/>
          </a:endParaRPr>
        </a:p>
      </dsp:txBody>
      <dsp:txXfrm>
        <a:off x="1701422" y="1338506"/>
        <a:ext cx="258703" cy="28132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76BCD-9143-41FB-A68E-9A25BD922D27}">
      <dsp:nvSpPr>
        <dsp:cNvPr id="0" name=""/>
        <dsp:cNvSpPr/>
      </dsp:nvSpPr>
      <dsp:spPr>
        <a:xfrm>
          <a:off x="3871737" y="5648312"/>
          <a:ext cx="432833" cy="91440"/>
        </a:xfrm>
        <a:custGeom>
          <a:avLst/>
          <a:gdLst/>
          <a:ahLst/>
          <a:cxnLst/>
          <a:rect l="0" t="0" r="0" b="0"/>
          <a:pathLst>
            <a:path>
              <a:moveTo>
                <a:pt x="0" y="45720"/>
              </a:moveTo>
              <a:lnTo>
                <a:pt x="432833"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4077333" y="5683211"/>
        <a:ext cx="21641" cy="21641"/>
      </dsp:txXfrm>
    </dsp:sp>
    <dsp:sp modelId="{AEC1ED89-CF53-4E78-9067-3417DE7E00EC}">
      <dsp:nvSpPr>
        <dsp:cNvPr id="0" name=""/>
        <dsp:cNvSpPr/>
      </dsp:nvSpPr>
      <dsp:spPr>
        <a:xfrm>
          <a:off x="1274738" y="3838326"/>
          <a:ext cx="432833" cy="1855706"/>
        </a:xfrm>
        <a:custGeom>
          <a:avLst/>
          <a:gdLst/>
          <a:ahLst/>
          <a:cxnLst/>
          <a:rect l="0" t="0" r="0" b="0"/>
          <a:pathLst>
            <a:path>
              <a:moveTo>
                <a:pt x="0" y="0"/>
              </a:moveTo>
              <a:lnTo>
                <a:pt x="216416" y="0"/>
              </a:lnTo>
              <a:lnTo>
                <a:pt x="216416" y="1855706"/>
              </a:lnTo>
              <a:lnTo>
                <a:pt x="432833" y="18557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R" sz="700" kern="1200"/>
        </a:p>
      </dsp:txBody>
      <dsp:txXfrm>
        <a:off x="1443517" y="4718541"/>
        <a:ext cx="95275" cy="95275"/>
      </dsp:txXfrm>
    </dsp:sp>
    <dsp:sp modelId="{61EFAF46-21DF-43B2-8D5D-8D003D6A9531}">
      <dsp:nvSpPr>
        <dsp:cNvPr id="0" name=""/>
        <dsp:cNvSpPr/>
      </dsp:nvSpPr>
      <dsp:spPr>
        <a:xfrm>
          <a:off x="3871737" y="4456894"/>
          <a:ext cx="432833" cy="412379"/>
        </a:xfrm>
        <a:custGeom>
          <a:avLst/>
          <a:gdLst/>
          <a:ahLst/>
          <a:cxnLst/>
          <a:rect l="0" t="0" r="0" b="0"/>
          <a:pathLst>
            <a:path>
              <a:moveTo>
                <a:pt x="0" y="0"/>
              </a:moveTo>
              <a:lnTo>
                <a:pt x="216416" y="0"/>
              </a:lnTo>
              <a:lnTo>
                <a:pt x="216416" y="412379"/>
              </a:lnTo>
              <a:lnTo>
                <a:pt x="432833" y="41237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4073208" y="4648138"/>
        <a:ext cx="29891" cy="29891"/>
      </dsp:txXfrm>
    </dsp:sp>
    <dsp:sp modelId="{FEFFAD41-85E4-4F83-88AE-34DA8BAAD523}">
      <dsp:nvSpPr>
        <dsp:cNvPr id="0" name=""/>
        <dsp:cNvSpPr/>
      </dsp:nvSpPr>
      <dsp:spPr>
        <a:xfrm>
          <a:off x="3871737" y="4044515"/>
          <a:ext cx="432833" cy="412379"/>
        </a:xfrm>
        <a:custGeom>
          <a:avLst/>
          <a:gdLst/>
          <a:ahLst/>
          <a:cxnLst/>
          <a:rect l="0" t="0" r="0" b="0"/>
          <a:pathLst>
            <a:path>
              <a:moveTo>
                <a:pt x="0" y="412379"/>
              </a:moveTo>
              <a:lnTo>
                <a:pt x="216416" y="412379"/>
              </a:lnTo>
              <a:lnTo>
                <a:pt x="216416" y="0"/>
              </a:lnTo>
              <a:lnTo>
                <a:pt x="432833"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4073208" y="4235759"/>
        <a:ext cx="29891" cy="29891"/>
      </dsp:txXfrm>
    </dsp:sp>
    <dsp:sp modelId="{9E92DEF7-09C6-426C-846B-6CDEC995CC6E}">
      <dsp:nvSpPr>
        <dsp:cNvPr id="0" name=""/>
        <dsp:cNvSpPr/>
      </dsp:nvSpPr>
      <dsp:spPr>
        <a:xfrm>
          <a:off x="1274738" y="3838326"/>
          <a:ext cx="432833" cy="618568"/>
        </a:xfrm>
        <a:custGeom>
          <a:avLst/>
          <a:gdLst/>
          <a:ahLst/>
          <a:cxnLst/>
          <a:rect l="0" t="0" r="0" b="0"/>
          <a:pathLst>
            <a:path>
              <a:moveTo>
                <a:pt x="0" y="0"/>
              </a:moveTo>
              <a:lnTo>
                <a:pt x="216416" y="0"/>
              </a:lnTo>
              <a:lnTo>
                <a:pt x="216416" y="618568"/>
              </a:lnTo>
              <a:lnTo>
                <a:pt x="432833" y="6185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1472281" y="4128736"/>
        <a:ext cx="37748" cy="37748"/>
      </dsp:txXfrm>
    </dsp:sp>
    <dsp:sp modelId="{A7F862E9-77BB-4705-837D-21B5D65BC4CC}">
      <dsp:nvSpPr>
        <dsp:cNvPr id="0" name=""/>
        <dsp:cNvSpPr/>
      </dsp:nvSpPr>
      <dsp:spPr>
        <a:xfrm>
          <a:off x="6468736" y="3219757"/>
          <a:ext cx="432833" cy="412379"/>
        </a:xfrm>
        <a:custGeom>
          <a:avLst/>
          <a:gdLst/>
          <a:ahLst/>
          <a:cxnLst/>
          <a:rect l="0" t="0" r="0" b="0"/>
          <a:pathLst>
            <a:path>
              <a:moveTo>
                <a:pt x="0" y="0"/>
              </a:moveTo>
              <a:lnTo>
                <a:pt x="216416" y="0"/>
              </a:lnTo>
              <a:lnTo>
                <a:pt x="216416" y="412379"/>
              </a:lnTo>
              <a:lnTo>
                <a:pt x="432833" y="412379"/>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6670206" y="3411001"/>
        <a:ext cx="29891" cy="29891"/>
      </dsp:txXfrm>
    </dsp:sp>
    <dsp:sp modelId="{A4FFFD0E-DC33-4D8E-86EC-958709650D6A}">
      <dsp:nvSpPr>
        <dsp:cNvPr id="0" name=""/>
        <dsp:cNvSpPr/>
      </dsp:nvSpPr>
      <dsp:spPr>
        <a:xfrm>
          <a:off x="6468736" y="2807378"/>
          <a:ext cx="432833" cy="412379"/>
        </a:xfrm>
        <a:custGeom>
          <a:avLst/>
          <a:gdLst/>
          <a:ahLst/>
          <a:cxnLst/>
          <a:rect l="0" t="0" r="0" b="0"/>
          <a:pathLst>
            <a:path>
              <a:moveTo>
                <a:pt x="0" y="412379"/>
              </a:moveTo>
              <a:lnTo>
                <a:pt x="216416" y="412379"/>
              </a:lnTo>
              <a:lnTo>
                <a:pt x="216416" y="0"/>
              </a:lnTo>
              <a:lnTo>
                <a:pt x="432833" y="0"/>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6670206" y="2998622"/>
        <a:ext cx="29891" cy="29891"/>
      </dsp:txXfrm>
    </dsp:sp>
    <dsp:sp modelId="{CA37E878-8420-44E9-9B26-79AAF29FEA1B}">
      <dsp:nvSpPr>
        <dsp:cNvPr id="0" name=""/>
        <dsp:cNvSpPr/>
      </dsp:nvSpPr>
      <dsp:spPr>
        <a:xfrm>
          <a:off x="3871737" y="1982620"/>
          <a:ext cx="432833" cy="1237137"/>
        </a:xfrm>
        <a:custGeom>
          <a:avLst/>
          <a:gdLst/>
          <a:ahLst/>
          <a:cxnLst/>
          <a:rect l="0" t="0" r="0" b="0"/>
          <a:pathLst>
            <a:path>
              <a:moveTo>
                <a:pt x="0" y="0"/>
              </a:moveTo>
              <a:lnTo>
                <a:pt x="216416" y="0"/>
              </a:lnTo>
              <a:lnTo>
                <a:pt x="216416" y="1237137"/>
              </a:lnTo>
              <a:lnTo>
                <a:pt x="432833" y="1237137"/>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4055387" y="2568422"/>
        <a:ext cx="65533" cy="65533"/>
      </dsp:txXfrm>
    </dsp:sp>
    <dsp:sp modelId="{BE5DF6B2-459D-434D-ACAF-06EACF9802F3}">
      <dsp:nvSpPr>
        <dsp:cNvPr id="0" name=""/>
        <dsp:cNvSpPr/>
      </dsp:nvSpPr>
      <dsp:spPr>
        <a:xfrm>
          <a:off x="6468736" y="1936900"/>
          <a:ext cx="432833" cy="91440"/>
        </a:xfrm>
        <a:custGeom>
          <a:avLst/>
          <a:gdLst/>
          <a:ahLst/>
          <a:cxnLst/>
          <a:rect l="0" t="0" r="0" b="0"/>
          <a:pathLst>
            <a:path>
              <a:moveTo>
                <a:pt x="0" y="45720"/>
              </a:moveTo>
              <a:lnTo>
                <a:pt x="432833" y="45720"/>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6674331" y="1971799"/>
        <a:ext cx="21641" cy="21641"/>
      </dsp:txXfrm>
    </dsp:sp>
    <dsp:sp modelId="{A5FBBC93-E875-4A02-AABE-2C9C86D0F177}">
      <dsp:nvSpPr>
        <dsp:cNvPr id="0" name=""/>
        <dsp:cNvSpPr/>
      </dsp:nvSpPr>
      <dsp:spPr>
        <a:xfrm>
          <a:off x="3871737" y="1936900"/>
          <a:ext cx="432833" cy="91440"/>
        </a:xfrm>
        <a:custGeom>
          <a:avLst/>
          <a:gdLst/>
          <a:ahLst/>
          <a:cxnLst/>
          <a:rect l="0" t="0" r="0" b="0"/>
          <a:pathLst>
            <a:path>
              <a:moveTo>
                <a:pt x="0" y="45720"/>
              </a:moveTo>
              <a:lnTo>
                <a:pt x="432833" y="45720"/>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4077333" y="1971799"/>
        <a:ext cx="21641" cy="21641"/>
      </dsp:txXfrm>
    </dsp:sp>
    <dsp:sp modelId="{E1D56976-8228-4DC1-8B3D-859BE0506F57}">
      <dsp:nvSpPr>
        <dsp:cNvPr id="0" name=""/>
        <dsp:cNvSpPr/>
      </dsp:nvSpPr>
      <dsp:spPr>
        <a:xfrm>
          <a:off x="6468736" y="745482"/>
          <a:ext cx="432833" cy="412379"/>
        </a:xfrm>
        <a:custGeom>
          <a:avLst/>
          <a:gdLst/>
          <a:ahLst/>
          <a:cxnLst/>
          <a:rect l="0" t="0" r="0" b="0"/>
          <a:pathLst>
            <a:path>
              <a:moveTo>
                <a:pt x="0" y="0"/>
              </a:moveTo>
              <a:lnTo>
                <a:pt x="216416" y="0"/>
              </a:lnTo>
              <a:lnTo>
                <a:pt x="216416" y="412379"/>
              </a:lnTo>
              <a:lnTo>
                <a:pt x="432833" y="412379"/>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6670206" y="936726"/>
        <a:ext cx="29891" cy="29891"/>
      </dsp:txXfrm>
    </dsp:sp>
    <dsp:sp modelId="{34819956-BB87-475B-B1CF-04C65AD36349}">
      <dsp:nvSpPr>
        <dsp:cNvPr id="0" name=""/>
        <dsp:cNvSpPr/>
      </dsp:nvSpPr>
      <dsp:spPr>
        <a:xfrm>
          <a:off x="6468736" y="333103"/>
          <a:ext cx="432833" cy="412379"/>
        </a:xfrm>
        <a:custGeom>
          <a:avLst/>
          <a:gdLst/>
          <a:ahLst/>
          <a:cxnLst/>
          <a:rect l="0" t="0" r="0" b="0"/>
          <a:pathLst>
            <a:path>
              <a:moveTo>
                <a:pt x="0" y="412379"/>
              </a:moveTo>
              <a:lnTo>
                <a:pt x="216416" y="412379"/>
              </a:lnTo>
              <a:lnTo>
                <a:pt x="216416" y="0"/>
              </a:lnTo>
              <a:lnTo>
                <a:pt x="432833" y="0"/>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6670206" y="524347"/>
        <a:ext cx="29891" cy="29891"/>
      </dsp:txXfrm>
    </dsp:sp>
    <dsp:sp modelId="{E912CCED-B0E6-48AE-9436-655075666B68}">
      <dsp:nvSpPr>
        <dsp:cNvPr id="0" name=""/>
        <dsp:cNvSpPr/>
      </dsp:nvSpPr>
      <dsp:spPr>
        <a:xfrm>
          <a:off x="3871737" y="745482"/>
          <a:ext cx="432833" cy="1237137"/>
        </a:xfrm>
        <a:custGeom>
          <a:avLst/>
          <a:gdLst/>
          <a:ahLst/>
          <a:cxnLst/>
          <a:rect l="0" t="0" r="0" b="0"/>
          <a:pathLst>
            <a:path>
              <a:moveTo>
                <a:pt x="0" y="1237137"/>
              </a:moveTo>
              <a:lnTo>
                <a:pt x="216416" y="1237137"/>
              </a:lnTo>
              <a:lnTo>
                <a:pt x="216416" y="0"/>
              </a:lnTo>
              <a:lnTo>
                <a:pt x="432833" y="0"/>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R" sz="500" kern="1200"/>
        </a:p>
      </dsp:txBody>
      <dsp:txXfrm>
        <a:off x="4055387" y="1331284"/>
        <a:ext cx="65533" cy="65533"/>
      </dsp:txXfrm>
    </dsp:sp>
    <dsp:sp modelId="{0970B73E-D874-432C-A057-A655B7874D3A}">
      <dsp:nvSpPr>
        <dsp:cNvPr id="0" name=""/>
        <dsp:cNvSpPr/>
      </dsp:nvSpPr>
      <dsp:spPr>
        <a:xfrm>
          <a:off x="1274738" y="1982620"/>
          <a:ext cx="432833" cy="1855706"/>
        </a:xfrm>
        <a:custGeom>
          <a:avLst/>
          <a:gdLst/>
          <a:ahLst/>
          <a:cxnLst/>
          <a:rect l="0" t="0" r="0" b="0"/>
          <a:pathLst>
            <a:path>
              <a:moveTo>
                <a:pt x="0" y="1855706"/>
              </a:moveTo>
              <a:lnTo>
                <a:pt x="216416" y="1855706"/>
              </a:lnTo>
              <a:lnTo>
                <a:pt x="216416" y="0"/>
              </a:lnTo>
              <a:lnTo>
                <a:pt x="432833" y="0"/>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R" sz="700" kern="1200"/>
        </a:p>
      </dsp:txBody>
      <dsp:txXfrm>
        <a:off x="1443517" y="2862835"/>
        <a:ext cx="95275" cy="95275"/>
      </dsp:txXfrm>
    </dsp:sp>
    <dsp:sp modelId="{B938B68E-09C7-4A06-ACAD-3ABACBAF0087}">
      <dsp:nvSpPr>
        <dsp:cNvPr id="0" name=""/>
        <dsp:cNvSpPr/>
      </dsp:nvSpPr>
      <dsp:spPr>
        <a:xfrm rot="16200000">
          <a:off x="-791497" y="3508422"/>
          <a:ext cx="3472666" cy="65980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R" sz="1800" kern="1200"/>
            <a:t>Documento</a:t>
          </a:r>
        </a:p>
      </dsp:txBody>
      <dsp:txXfrm>
        <a:off x="-791497" y="3508422"/>
        <a:ext cx="3472666" cy="659806"/>
      </dsp:txXfrm>
    </dsp:sp>
    <dsp:sp modelId="{E1F60266-AE93-4D4A-AD86-2379E12BB2B6}">
      <dsp:nvSpPr>
        <dsp:cNvPr id="0" name=""/>
        <dsp:cNvSpPr/>
      </dsp:nvSpPr>
      <dsp:spPr>
        <a:xfrm>
          <a:off x="1707571" y="1652716"/>
          <a:ext cx="2164165" cy="6598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R" sz="1400" kern="1200"/>
            <a:t>Contexto</a:t>
          </a:r>
        </a:p>
      </dsp:txBody>
      <dsp:txXfrm>
        <a:off x="1707571" y="1652716"/>
        <a:ext cx="2164165" cy="659806"/>
      </dsp:txXfrm>
    </dsp:sp>
    <dsp:sp modelId="{13C5DCD1-7395-4FD2-BF0C-75F17A9BF778}">
      <dsp:nvSpPr>
        <dsp:cNvPr id="0" name=""/>
        <dsp:cNvSpPr/>
      </dsp:nvSpPr>
      <dsp:spPr>
        <a:xfrm>
          <a:off x="4304570" y="415579"/>
          <a:ext cx="2164165" cy="6598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R" sz="1200" kern="1200"/>
            <a:t>Jurídico-Administrativo</a:t>
          </a:r>
        </a:p>
      </dsp:txBody>
      <dsp:txXfrm>
        <a:off x="4304570" y="415579"/>
        <a:ext cx="2164165" cy="659806"/>
      </dsp:txXfrm>
    </dsp:sp>
    <dsp:sp modelId="{DF0E3F46-3FE4-4CB1-8217-F478A3B31F2C}">
      <dsp:nvSpPr>
        <dsp:cNvPr id="0" name=""/>
        <dsp:cNvSpPr/>
      </dsp:nvSpPr>
      <dsp:spPr>
        <a:xfrm>
          <a:off x="6901569" y="3200"/>
          <a:ext cx="2164165" cy="6598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R" sz="1400" kern="1200"/>
            <a:t>Función-documento</a:t>
          </a:r>
        </a:p>
      </dsp:txBody>
      <dsp:txXfrm>
        <a:off x="6901569" y="3200"/>
        <a:ext cx="2164165" cy="659806"/>
      </dsp:txXfrm>
    </dsp:sp>
    <dsp:sp modelId="{5E256391-A70D-453F-9B6B-67A1785287D8}">
      <dsp:nvSpPr>
        <dsp:cNvPr id="0" name=""/>
        <dsp:cNvSpPr/>
      </dsp:nvSpPr>
      <dsp:spPr>
        <a:xfrm>
          <a:off x="6901569" y="827958"/>
          <a:ext cx="2164165" cy="6598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R" sz="1400" kern="1200"/>
            <a:t>Autor-documento</a:t>
          </a:r>
        </a:p>
      </dsp:txBody>
      <dsp:txXfrm>
        <a:off x="6901569" y="827958"/>
        <a:ext cx="2164165" cy="659806"/>
      </dsp:txXfrm>
    </dsp:sp>
    <dsp:sp modelId="{5D83F4EB-092B-4F7F-B3FC-3AFB6EE6D8D6}">
      <dsp:nvSpPr>
        <dsp:cNvPr id="0" name=""/>
        <dsp:cNvSpPr/>
      </dsp:nvSpPr>
      <dsp:spPr>
        <a:xfrm>
          <a:off x="4304570" y="1652716"/>
          <a:ext cx="2164165" cy="6598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R" sz="1400" kern="1200"/>
            <a:t>Documental</a:t>
          </a:r>
        </a:p>
      </dsp:txBody>
      <dsp:txXfrm>
        <a:off x="4304570" y="1652716"/>
        <a:ext cx="2164165" cy="659806"/>
      </dsp:txXfrm>
    </dsp:sp>
    <dsp:sp modelId="{CC44E81B-3444-4B4F-B407-399299E88B1D}">
      <dsp:nvSpPr>
        <dsp:cNvPr id="0" name=""/>
        <dsp:cNvSpPr/>
      </dsp:nvSpPr>
      <dsp:spPr>
        <a:xfrm>
          <a:off x="6901569" y="1652716"/>
          <a:ext cx="2164165" cy="6598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R" sz="1200" kern="1200"/>
            <a:t>Estructura lógica y relaciones</a:t>
          </a:r>
        </a:p>
      </dsp:txBody>
      <dsp:txXfrm>
        <a:off x="6901569" y="1652716"/>
        <a:ext cx="2164165" cy="659806"/>
      </dsp:txXfrm>
    </dsp:sp>
    <dsp:sp modelId="{47199962-0FFC-4850-BF1B-1EED72D4CE0D}">
      <dsp:nvSpPr>
        <dsp:cNvPr id="0" name=""/>
        <dsp:cNvSpPr/>
      </dsp:nvSpPr>
      <dsp:spPr>
        <a:xfrm>
          <a:off x="4304570" y="2889854"/>
          <a:ext cx="2164165" cy="6598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R" sz="1400" kern="1200"/>
            <a:t>Tecnológico</a:t>
          </a:r>
        </a:p>
      </dsp:txBody>
      <dsp:txXfrm>
        <a:off x="4304570" y="2889854"/>
        <a:ext cx="2164165" cy="659806"/>
      </dsp:txXfrm>
    </dsp:sp>
    <dsp:sp modelId="{BE31B82D-5FFF-47CC-BB9D-1031FB7316BD}">
      <dsp:nvSpPr>
        <dsp:cNvPr id="0" name=""/>
        <dsp:cNvSpPr/>
      </dsp:nvSpPr>
      <dsp:spPr>
        <a:xfrm>
          <a:off x="6901569" y="2477475"/>
          <a:ext cx="2164165" cy="6598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R" sz="1400" kern="1200"/>
            <a:t>Software</a:t>
          </a:r>
        </a:p>
      </dsp:txBody>
      <dsp:txXfrm>
        <a:off x="6901569" y="2477475"/>
        <a:ext cx="2164165" cy="659806"/>
      </dsp:txXfrm>
    </dsp:sp>
    <dsp:sp modelId="{08D1DED6-9E3E-4D20-890B-7C9A67D0D66B}">
      <dsp:nvSpPr>
        <dsp:cNvPr id="0" name=""/>
        <dsp:cNvSpPr/>
      </dsp:nvSpPr>
      <dsp:spPr>
        <a:xfrm>
          <a:off x="6901569" y="3302233"/>
          <a:ext cx="2164165" cy="659806"/>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R" sz="1400" kern="1200"/>
            <a:t>Hardware</a:t>
          </a:r>
        </a:p>
      </dsp:txBody>
      <dsp:txXfrm>
        <a:off x="6901569" y="3302233"/>
        <a:ext cx="2164165" cy="659806"/>
      </dsp:txXfrm>
    </dsp:sp>
    <dsp:sp modelId="{0F73C789-29A9-43F8-8A6D-DF0462D7E4B4}">
      <dsp:nvSpPr>
        <dsp:cNvPr id="0" name=""/>
        <dsp:cNvSpPr/>
      </dsp:nvSpPr>
      <dsp:spPr>
        <a:xfrm>
          <a:off x="1707571" y="4126991"/>
          <a:ext cx="2164165" cy="65980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R" sz="1600" kern="1200">
              <a:latin typeface="+mn-lt"/>
            </a:rPr>
            <a:t>Estructura</a:t>
          </a:r>
        </a:p>
      </dsp:txBody>
      <dsp:txXfrm>
        <a:off x="1707571" y="4126991"/>
        <a:ext cx="2164165" cy="659806"/>
      </dsp:txXfrm>
    </dsp:sp>
    <dsp:sp modelId="{EA7C7701-9A65-447F-97BF-D993C4D92855}">
      <dsp:nvSpPr>
        <dsp:cNvPr id="0" name=""/>
        <dsp:cNvSpPr/>
      </dsp:nvSpPr>
      <dsp:spPr>
        <a:xfrm>
          <a:off x="4304570" y="3714612"/>
          <a:ext cx="2164165" cy="65980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ES" altLang="es-CR" sz="1200" kern="1200">
              <a:latin typeface="+mn-lt"/>
            </a:rPr>
            <a:t>Física: apariencia</a:t>
          </a:r>
          <a:r>
            <a:rPr lang="es-ES" altLang="es-CR" sz="1400" kern="1200">
              <a:latin typeface="+mn-lt"/>
            </a:rPr>
            <a:t>.</a:t>
          </a:r>
          <a:endParaRPr lang="es-CR" sz="1400" kern="1200">
            <a:latin typeface="+mn-lt"/>
          </a:endParaRPr>
        </a:p>
      </dsp:txBody>
      <dsp:txXfrm>
        <a:off x="4304570" y="3714612"/>
        <a:ext cx="2164165" cy="659806"/>
      </dsp:txXfrm>
    </dsp:sp>
    <dsp:sp modelId="{CC31F064-9067-4E64-9D8B-E638B633733C}">
      <dsp:nvSpPr>
        <dsp:cNvPr id="0" name=""/>
        <dsp:cNvSpPr/>
      </dsp:nvSpPr>
      <dsp:spPr>
        <a:xfrm>
          <a:off x="4304570" y="4539370"/>
          <a:ext cx="2164165" cy="65980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altLang="es-CR" sz="1100" kern="1200">
              <a:latin typeface="+mn-lt"/>
            </a:rPr>
            <a:t>Lógica: lineal, red, árbol, mixta.</a:t>
          </a:r>
          <a:endParaRPr lang="es-CR" sz="1100" kern="1200">
            <a:latin typeface="+mn-lt"/>
          </a:endParaRPr>
        </a:p>
      </dsp:txBody>
      <dsp:txXfrm>
        <a:off x="4304570" y="4539370"/>
        <a:ext cx="2164165" cy="659806"/>
      </dsp:txXfrm>
    </dsp:sp>
    <dsp:sp modelId="{71877111-0546-4D97-9D4B-5779E2796267}">
      <dsp:nvSpPr>
        <dsp:cNvPr id="0" name=""/>
        <dsp:cNvSpPr/>
      </dsp:nvSpPr>
      <dsp:spPr>
        <a:xfrm>
          <a:off x="1707571" y="5364128"/>
          <a:ext cx="2164165" cy="65980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R" sz="1600" kern="1200"/>
            <a:t>Contenido</a:t>
          </a:r>
          <a:endParaRPr lang="es-CR" sz="1600" kern="1200">
            <a:latin typeface="+mn-lt"/>
          </a:endParaRPr>
        </a:p>
      </dsp:txBody>
      <dsp:txXfrm>
        <a:off x="1707571" y="5364128"/>
        <a:ext cx="2164165" cy="659806"/>
      </dsp:txXfrm>
    </dsp:sp>
    <dsp:sp modelId="{7364C1B4-1886-400A-86F9-D42150672E6A}">
      <dsp:nvSpPr>
        <dsp:cNvPr id="0" name=""/>
        <dsp:cNvSpPr/>
      </dsp:nvSpPr>
      <dsp:spPr>
        <a:xfrm>
          <a:off x="4304570" y="5364128"/>
          <a:ext cx="2164165" cy="65980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CR" sz="1200" kern="1200"/>
            <a:t>Texto, imagen, video, audio.</a:t>
          </a:r>
          <a:endParaRPr lang="es-CR" sz="1200" kern="1200">
            <a:latin typeface="+mn-lt"/>
          </a:endParaRPr>
        </a:p>
      </dsp:txBody>
      <dsp:txXfrm>
        <a:off x="4304570" y="5364128"/>
        <a:ext cx="2164165" cy="65980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0EF20-2BA9-47F7-A6C6-670E5B75AFBE}">
      <dsp:nvSpPr>
        <dsp:cNvPr id="0" name=""/>
        <dsp:cNvSpPr/>
      </dsp:nvSpPr>
      <dsp:spPr>
        <a:xfrm>
          <a:off x="3472" y="2618"/>
          <a:ext cx="9656754" cy="176400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s-CR" sz="4400" kern="1200" dirty="0"/>
            <a:t>Tipos de metadatos</a:t>
          </a:r>
        </a:p>
      </dsp:txBody>
      <dsp:txXfrm>
        <a:off x="55138" y="54284"/>
        <a:ext cx="9553422" cy="1660675"/>
      </dsp:txXfrm>
    </dsp:sp>
    <dsp:sp modelId="{C326ED8A-3F0E-4E63-82F5-C28B06B1D447}">
      <dsp:nvSpPr>
        <dsp:cNvPr id="0" name=""/>
        <dsp:cNvSpPr/>
      </dsp:nvSpPr>
      <dsp:spPr>
        <a:xfrm>
          <a:off x="3472" y="1936005"/>
          <a:ext cx="3048217" cy="1764007"/>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R" sz="3000" kern="1200" dirty="0"/>
            <a:t>Descriptivos o de recuperación</a:t>
          </a:r>
        </a:p>
      </dsp:txBody>
      <dsp:txXfrm>
        <a:off x="55138" y="1987671"/>
        <a:ext cx="2944885" cy="1660675"/>
      </dsp:txXfrm>
    </dsp:sp>
    <dsp:sp modelId="{4675C2A6-4EC3-4BFC-AB53-4D98665721F1}">
      <dsp:nvSpPr>
        <dsp:cNvPr id="0" name=""/>
        <dsp:cNvSpPr/>
      </dsp:nvSpPr>
      <dsp:spPr>
        <a:xfrm>
          <a:off x="3472" y="3869391"/>
          <a:ext cx="3048217" cy="1764007"/>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R" sz="3000" kern="1200"/>
            <a:t>Contenido</a:t>
          </a:r>
        </a:p>
      </dsp:txBody>
      <dsp:txXfrm>
        <a:off x="55138" y="3921057"/>
        <a:ext cx="2944885" cy="1660675"/>
      </dsp:txXfrm>
    </dsp:sp>
    <dsp:sp modelId="{B3AE54E8-A0B6-4F76-95CE-19FFAB0BDD80}">
      <dsp:nvSpPr>
        <dsp:cNvPr id="0" name=""/>
        <dsp:cNvSpPr/>
      </dsp:nvSpPr>
      <dsp:spPr>
        <a:xfrm>
          <a:off x="3307741" y="1936005"/>
          <a:ext cx="3048217" cy="1764007"/>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R" sz="3000" kern="1200" dirty="0"/>
            <a:t>Administrativos o de gestión </a:t>
          </a:r>
        </a:p>
      </dsp:txBody>
      <dsp:txXfrm>
        <a:off x="3359407" y="1987671"/>
        <a:ext cx="2944885" cy="1660675"/>
      </dsp:txXfrm>
    </dsp:sp>
    <dsp:sp modelId="{EC8C27E7-0921-4D9A-A90E-AC37C555EEBD}">
      <dsp:nvSpPr>
        <dsp:cNvPr id="0" name=""/>
        <dsp:cNvSpPr/>
      </dsp:nvSpPr>
      <dsp:spPr>
        <a:xfrm>
          <a:off x="3307741" y="3869391"/>
          <a:ext cx="3048217" cy="1764007"/>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R" sz="3000" kern="1200"/>
            <a:t>De contexto</a:t>
          </a:r>
        </a:p>
      </dsp:txBody>
      <dsp:txXfrm>
        <a:off x="3359407" y="3921057"/>
        <a:ext cx="2944885" cy="1660675"/>
      </dsp:txXfrm>
    </dsp:sp>
    <dsp:sp modelId="{9E595FCA-4C7A-429B-8B7C-5A63C171B6C9}">
      <dsp:nvSpPr>
        <dsp:cNvPr id="0" name=""/>
        <dsp:cNvSpPr/>
      </dsp:nvSpPr>
      <dsp:spPr>
        <a:xfrm>
          <a:off x="6612009" y="1936005"/>
          <a:ext cx="3048217" cy="1764007"/>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R" sz="3000" kern="1200"/>
            <a:t>Tecnológicos o de preservación</a:t>
          </a:r>
        </a:p>
      </dsp:txBody>
      <dsp:txXfrm>
        <a:off x="6663675" y="1987671"/>
        <a:ext cx="2944885" cy="1660675"/>
      </dsp:txXfrm>
    </dsp:sp>
    <dsp:sp modelId="{CD952BED-EFA1-43B6-8FBA-F4FA71E192F1}">
      <dsp:nvSpPr>
        <dsp:cNvPr id="0" name=""/>
        <dsp:cNvSpPr/>
      </dsp:nvSpPr>
      <dsp:spPr>
        <a:xfrm>
          <a:off x="6612009" y="3869391"/>
          <a:ext cx="3048217" cy="1764007"/>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R" sz="3000" kern="1200"/>
            <a:t>De estructura</a:t>
          </a:r>
        </a:p>
      </dsp:txBody>
      <dsp:txXfrm>
        <a:off x="6663675" y="3921057"/>
        <a:ext cx="2944885" cy="166067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5A460-C3CC-4ED7-95FA-C88118FEE411}">
      <dsp:nvSpPr>
        <dsp:cNvPr id="0" name=""/>
        <dsp:cNvSpPr/>
      </dsp:nvSpPr>
      <dsp:spPr>
        <a:xfrm>
          <a:off x="1561386" y="-23636"/>
          <a:ext cx="3945545" cy="3945545"/>
        </a:xfrm>
        <a:prstGeom prst="circularArrow">
          <a:avLst>
            <a:gd name="adj1" fmla="val 5544"/>
            <a:gd name="adj2" fmla="val 330680"/>
            <a:gd name="adj3" fmla="val 13790274"/>
            <a:gd name="adj4" fmla="val 17377238"/>
            <a:gd name="adj5" fmla="val 5757"/>
          </a:avLst>
        </a:prstGeom>
        <a:gradFill rotWithShape="0">
          <a:gsLst>
            <a:gs pos="0">
              <a:schemeClr val="dk1">
                <a:tint val="40000"/>
                <a:hueOff val="0"/>
                <a:satOff val="0"/>
                <a:lumOff val="0"/>
                <a:alphaOff val="0"/>
                <a:tint val="100000"/>
                <a:shade val="100000"/>
                <a:satMod val="130000"/>
              </a:schemeClr>
            </a:gs>
            <a:gs pos="100000">
              <a:schemeClr val="dk1">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1AF2210-7C71-48C7-96F9-3C55BA204CB9}">
      <dsp:nvSpPr>
        <dsp:cNvPr id="0" name=""/>
        <dsp:cNvSpPr/>
      </dsp:nvSpPr>
      <dsp:spPr>
        <a:xfrm>
          <a:off x="2616106" y="442"/>
          <a:ext cx="1836106" cy="918053"/>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100" b="0" i="0" u="none" strike="noStrike" kern="1200" cap="none" normalizeH="0" baseline="0" noProof="0" dirty="0">
              <a:ln/>
              <a:effectLst/>
              <a:latin typeface="+mn-lt"/>
            </a:rPr>
            <a:t>a) metadatos sobre el documento mismo</a:t>
          </a:r>
        </a:p>
      </dsp:txBody>
      <dsp:txXfrm>
        <a:off x="2660922" y="45258"/>
        <a:ext cx="1746474" cy="828421"/>
      </dsp:txXfrm>
    </dsp:sp>
    <dsp:sp modelId="{51DC6657-9AD7-474A-B549-AA3330FF9F06}">
      <dsp:nvSpPr>
        <dsp:cNvPr id="0" name=""/>
        <dsp:cNvSpPr/>
      </dsp:nvSpPr>
      <dsp:spPr>
        <a:xfrm>
          <a:off x="4216292" y="1082110"/>
          <a:ext cx="1836106" cy="1079924"/>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100" b="0" i="0" u="none" strike="noStrike" kern="1200" cap="none" normalizeH="0" baseline="0" noProof="0">
              <a:ln/>
              <a:effectLst/>
              <a:latin typeface="+mn-lt"/>
            </a:rPr>
            <a:t>b) metadatos sobre procedimientos, políticas y regulaciones</a:t>
          </a:r>
        </a:p>
      </dsp:txBody>
      <dsp:txXfrm>
        <a:off x="4269010" y="1134828"/>
        <a:ext cx="1730670" cy="974488"/>
      </dsp:txXfrm>
    </dsp:sp>
    <dsp:sp modelId="{67BEC3DB-D900-4794-9D95-024218419732}">
      <dsp:nvSpPr>
        <dsp:cNvPr id="0" name=""/>
        <dsp:cNvSpPr/>
      </dsp:nvSpPr>
      <dsp:spPr>
        <a:xfrm>
          <a:off x="3605075" y="3044177"/>
          <a:ext cx="1836106" cy="918053"/>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100" b="0" i="0" u="none" strike="noStrike" kern="1200" cap="none" normalizeH="0" baseline="0" noProof="0" dirty="0">
              <a:ln/>
              <a:effectLst/>
              <a:latin typeface="+mn-lt"/>
            </a:rPr>
            <a:t>c) metadatos sobre agentes</a:t>
          </a:r>
        </a:p>
      </dsp:txBody>
      <dsp:txXfrm>
        <a:off x="3649891" y="3088993"/>
        <a:ext cx="1746474" cy="828421"/>
      </dsp:txXfrm>
    </dsp:sp>
    <dsp:sp modelId="{D58B4181-00CA-4FCD-8168-680A03CCB76F}">
      <dsp:nvSpPr>
        <dsp:cNvPr id="0" name=""/>
        <dsp:cNvSpPr/>
      </dsp:nvSpPr>
      <dsp:spPr>
        <a:xfrm>
          <a:off x="1627136" y="3044177"/>
          <a:ext cx="1836106" cy="918053"/>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100" b="0" i="0" u="none" strike="noStrike" kern="1200" cap="none" normalizeH="0" baseline="0" noProof="0">
              <a:ln/>
              <a:effectLst/>
              <a:latin typeface="+mn-lt"/>
            </a:rPr>
            <a:t>d) metadatos sobre actividades de gestión o procesos de negocio</a:t>
          </a:r>
        </a:p>
      </dsp:txBody>
      <dsp:txXfrm>
        <a:off x="1671952" y="3088993"/>
        <a:ext cx="1746474" cy="828421"/>
      </dsp:txXfrm>
    </dsp:sp>
    <dsp:sp modelId="{6AC94C1A-21E2-4C45-86DB-FC614CC599BF}">
      <dsp:nvSpPr>
        <dsp:cNvPr id="0" name=""/>
        <dsp:cNvSpPr/>
      </dsp:nvSpPr>
      <dsp:spPr>
        <a:xfrm>
          <a:off x="1015920" y="1163045"/>
          <a:ext cx="1836106" cy="918053"/>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100" b="0" i="0" u="none" strike="noStrike" kern="1200" cap="none" normalizeH="0" baseline="0" noProof="0">
              <a:ln/>
              <a:effectLst/>
              <a:latin typeface="+mn-lt"/>
            </a:rPr>
            <a:t>e) metadatos sobre actividades de gestión de documentos</a:t>
          </a:r>
        </a:p>
      </dsp:txBody>
      <dsp:txXfrm>
        <a:off x="1060736" y="1207861"/>
        <a:ext cx="1746474" cy="82842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BA923-71BF-439F-8239-3E02EEA579A3}">
      <dsp:nvSpPr>
        <dsp:cNvPr id="0" name=""/>
        <dsp:cNvSpPr/>
      </dsp:nvSpPr>
      <dsp:spPr>
        <a:xfrm>
          <a:off x="0" y="0"/>
          <a:ext cx="11130845" cy="93568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R" sz="3100" kern="1200"/>
            <a:t>Recibir documentos</a:t>
          </a:r>
        </a:p>
      </dsp:txBody>
      <dsp:txXfrm>
        <a:off x="2319737" y="0"/>
        <a:ext cx="8811107" cy="935689"/>
      </dsp:txXfrm>
    </dsp:sp>
    <dsp:sp modelId="{5C5ABC2B-8C5C-4B86-BE1B-A6CAE7817252}">
      <dsp:nvSpPr>
        <dsp:cNvPr id="0" name=""/>
        <dsp:cNvSpPr/>
      </dsp:nvSpPr>
      <dsp:spPr>
        <a:xfrm>
          <a:off x="93568" y="93568"/>
          <a:ext cx="2226169" cy="748551"/>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80000" b="-8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20A1ED86-EA51-4B0F-A987-AB626A70AA20}">
      <dsp:nvSpPr>
        <dsp:cNvPr id="0" name=""/>
        <dsp:cNvSpPr/>
      </dsp:nvSpPr>
      <dsp:spPr>
        <a:xfrm>
          <a:off x="0" y="1029258"/>
          <a:ext cx="11130845" cy="93568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R" sz="3100" kern="1200"/>
            <a:t>Generar automáticamente códigos de referencia</a:t>
          </a:r>
        </a:p>
      </dsp:txBody>
      <dsp:txXfrm>
        <a:off x="2319737" y="1029258"/>
        <a:ext cx="8811107" cy="935689"/>
      </dsp:txXfrm>
    </dsp:sp>
    <dsp:sp modelId="{7F97EA63-3BEC-4463-BE91-B8CC00D38ECE}">
      <dsp:nvSpPr>
        <dsp:cNvPr id="0" name=""/>
        <dsp:cNvSpPr/>
      </dsp:nvSpPr>
      <dsp:spPr>
        <a:xfrm>
          <a:off x="93568" y="1122827"/>
          <a:ext cx="2226169" cy="748551"/>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80000" b="-8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D0E6D1D0-0312-4071-8F5F-32164DE88930}">
      <dsp:nvSpPr>
        <dsp:cNvPr id="0" name=""/>
        <dsp:cNvSpPr/>
      </dsp:nvSpPr>
      <dsp:spPr>
        <a:xfrm>
          <a:off x="0" y="2058516"/>
          <a:ext cx="11130845" cy="93568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R" sz="3100" kern="1200"/>
            <a:t>Índices electrónicos</a:t>
          </a:r>
        </a:p>
      </dsp:txBody>
      <dsp:txXfrm>
        <a:off x="2319737" y="2058516"/>
        <a:ext cx="8811107" cy="935689"/>
      </dsp:txXfrm>
    </dsp:sp>
    <dsp:sp modelId="{FE015ACD-22CC-4E3A-99CC-D44FB2B6365E}">
      <dsp:nvSpPr>
        <dsp:cNvPr id="0" name=""/>
        <dsp:cNvSpPr/>
      </dsp:nvSpPr>
      <dsp:spPr>
        <a:xfrm>
          <a:off x="93568" y="2152085"/>
          <a:ext cx="2226169" cy="748551"/>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0" b="-8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FF7C77F7-C817-4557-9A34-E261CF16C049}">
      <dsp:nvSpPr>
        <dsp:cNvPr id="0" name=""/>
        <dsp:cNvSpPr/>
      </dsp:nvSpPr>
      <dsp:spPr>
        <a:xfrm>
          <a:off x="0" y="3087774"/>
          <a:ext cx="11130845" cy="93568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R" sz="3100" kern="1200"/>
            <a:t>Exportar documentos</a:t>
          </a:r>
        </a:p>
      </dsp:txBody>
      <dsp:txXfrm>
        <a:off x="2319737" y="3087774"/>
        <a:ext cx="8811107" cy="935689"/>
      </dsp:txXfrm>
    </dsp:sp>
    <dsp:sp modelId="{04AFF382-DEEE-424E-A6EB-93E3D9DA3FA8}">
      <dsp:nvSpPr>
        <dsp:cNvPr id="0" name=""/>
        <dsp:cNvSpPr/>
      </dsp:nvSpPr>
      <dsp:spPr>
        <a:xfrm>
          <a:off x="93568" y="3181343"/>
          <a:ext cx="2226169" cy="748551"/>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80000" b="-8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03416D44-8CEC-42F0-9524-64C1CE410080}">
      <dsp:nvSpPr>
        <dsp:cNvPr id="0" name=""/>
        <dsp:cNvSpPr/>
      </dsp:nvSpPr>
      <dsp:spPr>
        <a:xfrm>
          <a:off x="0" y="4117033"/>
          <a:ext cx="11130845" cy="935689"/>
        </a:xfrm>
        <a:prstGeom prst="roundRect">
          <a:avLst>
            <a:gd name="adj" fmla="val 10000"/>
          </a:avLst>
        </a:prstGeom>
        <a:noFill/>
        <a:ln>
          <a:noFill/>
        </a:ln>
        <a:effectLst/>
      </dsp:spPr>
      <dsp:style>
        <a:lnRef idx="0">
          <a:scrgbClr r="0" g="0" b="0"/>
        </a:lnRef>
        <a:fillRef idx="0">
          <a:scrgbClr r="0" g="0" b="0"/>
        </a:fillRef>
        <a:effectRef idx="0">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s-CR" sz="3100" kern="1200"/>
            <a:t>Interfaz de búsqueda</a:t>
          </a:r>
        </a:p>
      </dsp:txBody>
      <dsp:txXfrm>
        <a:off x="2319737" y="4117033"/>
        <a:ext cx="8811107" cy="935689"/>
      </dsp:txXfrm>
    </dsp:sp>
    <dsp:sp modelId="{81DE9B9B-31DC-4F2E-8516-FA7C546F6C9D}">
      <dsp:nvSpPr>
        <dsp:cNvPr id="0" name=""/>
        <dsp:cNvSpPr/>
      </dsp:nvSpPr>
      <dsp:spPr>
        <a:xfrm>
          <a:off x="93568" y="4210602"/>
          <a:ext cx="2226169" cy="748551"/>
        </a:xfrm>
        <a:prstGeom prst="roundRect">
          <a:avLst>
            <a:gd name="adj" fmla="val 1000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t="-114000" b="-114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DF21F-35BD-4EF4-98C1-F5B355A2FBD4}">
      <dsp:nvSpPr>
        <dsp:cNvPr id="0" name=""/>
        <dsp:cNvSpPr/>
      </dsp:nvSpPr>
      <dsp:spPr>
        <a:xfrm>
          <a:off x="0" y="829521"/>
          <a:ext cx="4777317" cy="286639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1920" tIns="121920" rIns="121920" bIns="121920" numCol="1" spcCol="1270" anchor="ctr" anchorCtr="0">
          <a:noAutofit/>
        </a:bodyPr>
        <a:lstStyle/>
        <a:p>
          <a:pPr marL="0" lvl="0" indent="0" algn="just" defTabSz="1422400" rtl="0">
            <a:lnSpc>
              <a:spcPct val="90000"/>
            </a:lnSpc>
            <a:spcBef>
              <a:spcPct val="0"/>
            </a:spcBef>
            <a:spcAft>
              <a:spcPct val="35000"/>
            </a:spcAft>
            <a:buNone/>
          </a:pPr>
          <a:r>
            <a:rPr lang="es-ES" sz="3200" kern="1200" dirty="0">
              <a:solidFill>
                <a:schemeClr val="tx1"/>
              </a:solidFill>
            </a:rPr>
            <a:t>Es el medio de enlace que comunica el documento con los usuarios</a:t>
          </a:r>
          <a:r>
            <a:rPr lang="es-MX" sz="3200" kern="1200" dirty="0">
              <a:solidFill>
                <a:schemeClr val="tx1"/>
              </a:solidFill>
            </a:rPr>
            <a:t>.</a:t>
          </a:r>
          <a:endParaRPr lang="es-CR" sz="3200" kern="1200" dirty="0"/>
        </a:p>
      </dsp:txBody>
      <dsp:txXfrm>
        <a:off x="0" y="829521"/>
        <a:ext cx="4777317" cy="28663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110FB-BADE-4D8A-B356-8FBE37C9EBF4}">
      <dsp:nvSpPr>
        <dsp:cNvPr id="0" name=""/>
        <dsp:cNvSpPr/>
      </dsp:nvSpPr>
      <dsp:spPr>
        <a:xfrm>
          <a:off x="0" y="788881"/>
          <a:ext cx="4912783" cy="2947669"/>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10490" tIns="110490" rIns="110490" bIns="110490" numCol="1" spcCol="1270" anchor="ctr" anchorCtr="0">
          <a:noAutofit/>
        </a:bodyPr>
        <a:lstStyle/>
        <a:p>
          <a:pPr marL="0" lvl="0" indent="0" algn="just" defTabSz="1289050" rtl="0">
            <a:lnSpc>
              <a:spcPct val="90000"/>
            </a:lnSpc>
            <a:spcBef>
              <a:spcPct val="0"/>
            </a:spcBef>
            <a:spcAft>
              <a:spcPct val="35000"/>
            </a:spcAft>
            <a:buNone/>
          </a:pPr>
          <a:r>
            <a:rPr lang="es-ES" sz="2900" kern="1200" dirty="0"/>
            <a:t>Es </a:t>
          </a:r>
          <a:r>
            <a:rPr lang="es-ES" sz="2900" b="1" kern="1200" dirty="0"/>
            <a:t>el método utilizado por el archivista para obtener la información </a:t>
          </a:r>
          <a:r>
            <a:rPr lang="es-ES" sz="2900" kern="1200" dirty="0"/>
            <a:t>contenida en los documentos para </a:t>
          </a:r>
          <a:r>
            <a:rPr lang="es-ES" sz="2900" b="1" kern="1200" dirty="0"/>
            <a:t>facilitarla</a:t>
          </a:r>
          <a:r>
            <a:rPr lang="es-ES" sz="2900" kern="1200" dirty="0"/>
            <a:t> a los usuarios internos como externos</a:t>
          </a:r>
          <a:r>
            <a:rPr lang="es-MX" sz="2900" kern="1200" dirty="0"/>
            <a:t>.</a:t>
          </a:r>
          <a:endParaRPr lang="es-CR" sz="2900" kern="1200" dirty="0"/>
        </a:p>
      </dsp:txBody>
      <dsp:txXfrm>
        <a:off x="0" y="788881"/>
        <a:ext cx="4912783" cy="29476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3C211-229A-405E-9147-1530B861AF03}">
      <dsp:nvSpPr>
        <dsp:cNvPr id="0" name=""/>
        <dsp:cNvSpPr/>
      </dsp:nvSpPr>
      <dsp:spPr>
        <a:xfrm rot="5400000">
          <a:off x="6502920" y="-2562048"/>
          <a:ext cx="1272088" cy="6719025"/>
        </a:xfrm>
        <a:prstGeom prst="round2Same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rtl="0">
            <a:lnSpc>
              <a:spcPct val="90000"/>
            </a:lnSpc>
            <a:spcBef>
              <a:spcPct val="0"/>
            </a:spcBef>
            <a:spcAft>
              <a:spcPct val="15000"/>
            </a:spcAft>
            <a:buChar char="•"/>
          </a:pPr>
          <a:r>
            <a:rPr lang="es-ES" sz="2800" kern="1200" dirty="0"/>
            <a:t>Documentos: testimonios únicos y concretos</a:t>
          </a:r>
          <a:endParaRPr lang="es-CR" sz="2800" kern="1200" dirty="0"/>
        </a:p>
      </dsp:txBody>
      <dsp:txXfrm rot="-5400000">
        <a:off x="3779452" y="223518"/>
        <a:ext cx="6656927" cy="1147892"/>
      </dsp:txXfrm>
    </dsp:sp>
    <dsp:sp modelId="{C7FCA0A2-B77E-4AED-9990-B14DFE6ADCFA}">
      <dsp:nvSpPr>
        <dsp:cNvPr id="0" name=""/>
        <dsp:cNvSpPr/>
      </dsp:nvSpPr>
      <dsp:spPr>
        <a:xfrm>
          <a:off x="0" y="2409"/>
          <a:ext cx="3779451" cy="159011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rtl="0">
            <a:lnSpc>
              <a:spcPct val="90000"/>
            </a:lnSpc>
            <a:spcBef>
              <a:spcPct val="0"/>
            </a:spcBef>
            <a:spcAft>
              <a:spcPct val="35000"/>
            </a:spcAft>
            <a:buNone/>
          </a:pPr>
          <a:r>
            <a:rPr lang="es-ES" sz="4800" kern="1200" dirty="0"/>
            <a:t>Exacta</a:t>
          </a:r>
          <a:endParaRPr lang="es-CR" sz="4800" kern="1200" dirty="0"/>
        </a:p>
      </dsp:txBody>
      <dsp:txXfrm>
        <a:off x="77623" y="80032"/>
        <a:ext cx="3624205" cy="1434864"/>
      </dsp:txXfrm>
    </dsp:sp>
    <dsp:sp modelId="{81FC909F-5B77-4C3E-9F07-7F1769DEF59A}">
      <dsp:nvSpPr>
        <dsp:cNvPr id="0" name=""/>
        <dsp:cNvSpPr/>
      </dsp:nvSpPr>
      <dsp:spPr>
        <a:xfrm rot="5400000">
          <a:off x="6502920" y="-892432"/>
          <a:ext cx="1272088" cy="6719025"/>
        </a:xfrm>
        <a:prstGeom prst="round2Same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rtl="0">
            <a:lnSpc>
              <a:spcPct val="90000"/>
            </a:lnSpc>
            <a:spcBef>
              <a:spcPct val="0"/>
            </a:spcBef>
            <a:spcAft>
              <a:spcPct val="15000"/>
            </a:spcAft>
            <a:buChar char="•"/>
          </a:pPr>
          <a:r>
            <a:rPr lang="es-ES" sz="2800" kern="1200"/>
            <a:t>Para la unidad que se está informando sin ofrecer más de lo necesario</a:t>
          </a:r>
          <a:r>
            <a:rPr lang="es-MX" sz="2800" kern="1200"/>
            <a:t>.</a:t>
          </a:r>
          <a:endParaRPr lang="es-CR" sz="2800" kern="1200"/>
        </a:p>
      </dsp:txBody>
      <dsp:txXfrm rot="-5400000">
        <a:off x="3779452" y="1893134"/>
        <a:ext cx="6656927" cy="1147892"/>
      </dsp:txXfrm>
    </dsp:sp>
    <dsp:sp modelId="{6C05F051-F1EB-43FC-94A1-426D9D9EF6B9}">
      <dsp:nvSpPr>
        <dsp:cNvPr id="0" name=""/>
        <dsp:cNvSpPr/>
      </dsp:nvSpPr>
      <dsp:spPr>
        <a:xfrm>
          <a:off x="0" y="1672025"/>
          <a:ext cx="3779451" cy="159011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rtl="0">
            <a:lnSpc>
              <a:spcPct val="90000"/>
            </a:lnSpc>
            <a:spcBef>
              <a:spcPct val="0"/>
            </a:spcBef>
            <a:spcAft>
              <a:spcPct val="35000"/>
            </a:spcAft>
            <a:buNone/>
          </a:pPr>
          <a:r>
            <a:rPr lang="es-ES" sz="4800" kern="1200" dirty="0"/>
            <a:t>Suficiente</a:t>
          </a:r>
          <a:endParaRPr lang="es-CR" sz="4800" kern="1200" dirty="0"/>
        </a:p>
      </dsp:txBody>
      <dsp:txXfrm>
        <a:off x="77623" y="1749648"/>
        <a:ext cx="3624205" cy="1434864"/>
      </dsp:txXfrm>
    </dsp:sp>
    <dsp:sp modelId="{FC7E9494-5255-4DB7-97F4-55A581BBD417}">
      <dsp:nvSpPr>
        <dsp:cNvPr id="0" name=""/>
        <dsp:cNvSpPr/>
      </dsp:nvSpPr>
      <dsp:spPr>
        <a:xfrm rot="5400000">
          <a:off x="6502920" y="777183"/>
          <a:ext cx="1272088" cy="6719025"/>
        </a:xfrm>
        <a:prstGeom prst="round2Same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rtl="0">
            <a:lnSpc>
              <a:spcPct val="90000"/>
            </a:lnSpc>
            <a:spcBef>
              <a:spcPct val="0"/>
            </a:spcBef>
            <a:spcAft>
              <a:spcPct val="15000"/>
            </a:spcAft>
            <a:buChar char="•"/>
          </a:pPr>
          <a:r>
            <a:rPr lang="es-ES" sz="2800" kern="1200"/>
            <a:t>Marcar una jerarquía de la información</a:t>
          </a:r>
          <a:r>
            <a:rPr lang="es-MX" sz="2800" kern="1200"/>
            <a:t>.</a:t>
          </a:r>
          <a:endParaRPr lang="es-CR" sz="2800" kern="1200"/>
        </a:p>
      </dsp:txBody>
      <dsp:txXfrm rot="-5400000">
        <a:off x="3779452" y="3562749"/>
        <a:ext cx="6656927" cy="1147892"/>
      </dsp:txXfrm>
    </dsp:sp>
    <dsp:sp modelId="{20249550-AB46-46BE-A5B4-C3E7BC5B2D6B}">
      <dsp:nvSpPr>
        <dsp:cNvPr id="0" name=""/>
        <dsp:cNvSpPr/>
      </dsp:nvSpPr>
      <dsp:spPr>
        <a:xfrm>
          <a:off x="0" y="3341641"/>
          <a:ext cx="3779451" cy="159011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rtl="0">
            <a:lnSpc>
              <a:spcPct val="90000"/>
            </a:lnSpc>
            <a:spcBef>
              <a:spcPct val="0"/>
            </a:spcBef>
            <a:spcAft>
              <a:spcPct val="35000"/>
            </a:spcAft>
            <a:buNone/>
          </a:pPr>
          <a:r>
            <a:rPr lang="es-ES" sz="5400" kern="1200" dirty="0"/>
            <a:t>Oportuna</a:t>
          </a:r>
          <a:endParaRPr lang="es-CR" sz="5400" kern="1200" dirty="0"/>
        </a:p>
      </dsp:txBody>
      <dsp:txXfrm>
        <a:off x="77623" y="3419264"/>
        <a:ext cx="3624205" cy="14348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F6818-6503-448D-B555-88C37A8DBA0B}">
      <dsp:nvSpPr>
        <dsp:cNvPr id="0" name=""/>
        <dsp:cNvSpPr/>
      </dsp:nvSpPr>
      <dsp:spPr>
        <a:xfrm>
          <a:off x="1010801" y="1619912"/>
          <a:ext cx="3239824" cy="323982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rtl="0">
            <a:lnSpc>
              <a:spcPct val="90000"/>
            </a:lnSpc>
            <a:spcBef>
              <a:spcPct val="0"/>
            </a:spcBef>
            <a:spcAft>
              <a:spcPct val="35000"/>
            </a:spcAft>
            <a:buNone/>
          </a:pPr>
          <a:r>
            <a:rPr lang="es-MX" altLang="es-CR" sz="3600" b="1" kern="1200" dirty="0"/>
            <a:t>Caracteres internos y externos del documento </a:t>
          </a:r>
          <a:endParaRPr lang="es-CR" sz="3600" b="1" kern="1200" dirty="0"/>
        </a:p>
      </dsp:txBody>
      <dsp:txXfrm>
        <a:off x="1168956" y="1778067"/>
        <a:ext cx="2923514" cy="2923514"/>
      </dsp:txXfrm>
    </dsp:sp>
    <dsp:sp modelId="{ECF5FD40-E874-4A60-99B9-4F9CC9B72357}">
      <dsp:nvSpPr>
        <dsp:cNvPr id="0" name=""/>
        <dsp:cNvSpPr/>
      </dsp:nvSpPr>
      <dsp:spPr>
        <a:xfrm>
          <a:off x="4250625" y="3239824"/>
          <a:ext cx="214263" cy="0"/>
        </a:xfrm>
        <a:custGeom>
          <a:avLst/>
          <a:gdLst/>
          <a:ahLst/>
          <a:cxnLst/>
          <a:rect l="0" t="0" r="0" b="0"/>
          <a:pathLst>
            <a:path>
              <a:moveTo>
                <a:pt x="0" y="0"/>
              </a:moveTo>
              <a:lnTo>
                <a:pt x="21426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C89F76-5B7F-45E8-8EA1-0F629D47EAB4}">
      <dsp:nvSpPr>
        <dsp:cNvPr id="0" name=""/>
        <dsp:cNvSpPr/>
      </dsp:nvSpPr>
      <dsp:spPr>
        <a:xfrm>
          <a:off x="4464889" y="990595"/>
          <a:ext cx="3874364" cy="449845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rtl="0">
            <a:lnSpc>
              <a:spcPct val="90000"/>
            </a:lnSpc>
            <a:spcBef>
              <a:spcPct val="0"/>
            </a:spcBef>
            <a:spcAft>
              <a:spcPct val="35000"/>
            </a:spcAft>
            <a:buNone/>
          </a:pPr>
          <a:r>
            <a:rPr lang="es-MX" sz="2800" kern="1200" dirty="0"/>
            <a:t>Su análisis favorece una descripción que tome en cuenta todos los componentes de los documentos</a:t>
          </a:r>
          <a:endParaRPr lang="es-CR" sz="2800" kern="1200" dirty="0"/>
        </a:p>
      </dsp:txBody>
      <dsp:txXfrm>
        <a:off x="4654020" y="1179726"/>
        <a:ext cx="3496102" cy="41201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BCB03-F72F-4A0E-B953-B99A83F446D0}">
      <dsp:nvSpPr>
        <dsp:cNvPr id="0" name=""/>
        <dsp:cNvSpPr/>
      </dsp:nvSpPr>
      <dsp:spPr>
        <a:xfrm>
          <a:off x="2626868" y="2583"/>
          <a:ext cx="2955226" cy="112948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s-MX" sz="3300" b="0" kern="1200"/>
            <a:t>Entidad productora</a:t>
          </a:r>
          <a:endParaRPr lang="es-CR" sz="3300" b="0" kern="1200"/>
        </a:p>
      </dsp:txBody>
      <dsp:txXfrm>
        <a:off x="2682005" y="57720"/>
        <a:ext cx="2844952" cy="1019215"/>
      </dsp:txXfrm>
    </dsp:sp>
    <dsp:sp modelId="{26734141-E225-4438-BBBE-A5A90C3A461D}">
      <dsp:nvSpPr>
        <dsp:cNvPr id="0" name=""/>
        <dsp:cNvSpPr/>
      </dsp:nvSpPr>
      <dsp:spPr>
        <a:xfrm>
          <a:off x="2626868" y="1188547"/>
          <a:ext cx="2955226" cy="112948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s-MX" sz="3300" b="0" kern="1200"/>
            <a:t>Fecha</a:t>
          </a:r>
          <a:endParaRPr lang="es-CR" sz="3300" b="0" kern="1200"/>
        </a:p>
      </dsp:txBody>
      <dsp:txXfrm>
        <a:off x="2682005" y="1243684"/>
        <a:ext cx="2844952" cy="1019215"/>
      </dsp:txXfrm>
    </dsp:sp>
    <dsp:sp modelId="{5B61905C-EB7C-4C62-9069-E4A7B25AA671}">
      <dsp:nvSpPr>
        <dsp:cNvPr id="0" name=""/>
        <dsp:cNvSpPr/>
      </dsp:nvSpPr>
      <dsp:spPr>
        <a:xfrm>
          <a:off x="2626868" y="2374511"/>
          <a:ext cx="2955226" cy="112948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s-MX" sz="3300" b="0" kern="1200"/>
            <a:t>Lugar de producción</a:t>
          </a:r>
          <a:endParaRPr lang="es-CR" sz="3300" b="0" kern="1200"/>
        </a:p>
      </dsp:txBody>
      <dsp:txXfrm>
        <a:off x="2682005" y="2429648"/>
        <a:ext cx="2844952" cy="1019215"/>
      </dsp:txXfrm>
    </dsp:sp>
    <dsp:sp modelId="{BB22F1B1-75F0-47B7-8136-F48E466BA214}">
      <dsp:nvSpPr>
        <dsp:cNvPr id="0" name=""/>
        <dsp:cNvSpPr/>
      </dsp:nvSpPr>
      <dsp:spPr>
        <a:xfrm>
          <a:off x="2626868" y="3560475"/>
          <a:ext cx="2955226" cy="112948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s-MX" sz="3300" b="0" kern="1200"/>
            <a:t>Orígenes funcionales</a:t>
          </a:r>
          <a:endParaRPr lang="es-CR" sz="3300" b="0" kern="1200"/>
        </a:p>
      </dsp:txBody>
      <dsp:txXfrm>
        <a:off x="2682005" y="3615612"/>
        <a:ext cx="2844952" cy="1019215"/>
      </dsp:txXfrm>
    </dsp:sp>
    <dsp:sp modelId="{39D7DEE2-112C-4207-9ECB-D63C154DF363}">
      <dsp:nvSpPr>
        <dsp:cNvPr id="0" name=""/>
        <dsp:cNvSpPr/>
      </dsp:nvSpPr>
      <dsp:spPr>
        <a:xfrm>
          <a:off x="2626868" y="4746439"/>
          <a:ext cx="2955226" cy="112948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s-MX" sz="3300" b="0" kern="1200"/>
            <a:t>Contenido sustantivo</a:t>
          </a:r>
          <a:endParaRPr lang="es-CR" sz="3300" b="0" kern="1200"/>
        </a:p>
      </dsp:txBody>
      <dsp:txXfrm>
        <a:off x="2682005" y="4801576"/>
        <a:ext cx="2844952" cy="10192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098FD-F625-4DFD-A00A-CBE6CC1669BA}">
      <dsp:nvSpPr>
        <dsp:cNvPr id="0" name=""/>
        <dsp:cNvSpPr/>
      </dsp:nvSpPr>
      <dsp:spPr>
        <a:xfrm>
          <a:off x="2788411" y="2563"/>
          <a:ext cx="3136963" cy="112064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s-MX" sz="3300" kern="1200"/>
            <a:t>Clase documental</a:t>
          </a:r>
          <a:endParaRPr lang="es-CR" sz="3300" kern="1200"/>
        </a:p>
      </dsp:txBody>
      <dsp:txXfrm>
        <a:off x="2843116" y="57268"/>
        <a:ext cx="3027553" cy="1011234"/>
      </dsp:txXfrm>
    </dsp:sp>
    <dsp:sp modelId="{09B75347-1443-44FF-8464-2263B7344CAE}">
      <dsp:nvSpPr>
        <dsp:cNvPr id="0" name=""/>
        <dsp:cNvSpPr/>
      </dsp:nvSpPr>
      <dsp:spPr>
        <a:xfrm>
          <a:off x="2788411" y="1179239"/>
          <a:ext cx="3136963" cy="112064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s-MX" sz="3300" kern="1200"/>
            <a:t>Tipo documental</a:t>
          </a:r>
          <a:endParaRPr lang="es-CR" sz="3300" kern="1200"/>
        </a:p>
      </dsp:txBody>
      <dsp:txXfrm>
        <a:off x="2843116" y="1233944"/>
        <a:ext cx="3027553" cy="1011234"/>
      </dsp:txXfrm>
    </dsp:sp>
    <dsp:sp modelId="{3DB986E0-EDBF-41C6-8DB2-D1C1A30E4E01}">
      <dsp:nvSpPr>
        <dsp:cNvPr id="0" name=""/>
        <dsp:cNvSpPr/>
      </dsp:nvSpPr>
      <dsp:spPr>
        <a:xfrm>
          <a:off x="2788411" y="2355915"/>
          <a:ext cx="3136963" cy="112064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s-MX" sz="3300" kern="1200"/>
            <a:t>Formato</a:t>
          </a:r>
          <a:endParaRPr lang="es-CR" sz="3300" kern="1200"/>
        </a:p>
      </dsp:txBody>
      <dsp:txXfrm>
        <a:off x="2843116" y="2410620"/>
        <a:ext cx="3027553" cy="1011234"/>
      </dsp:txXfrm>
    </dsp:sp>
    <dsp:sp modelId="{3A3AA9E9-8005-43D7-A194-118A48363387}">
      <dsp:nvSpPr>
        <dsp:cNvPr id="0" name=""/>
        <dsp:cNvSpPr/>
      </dsp:nvSpPr>
      <dsp:spPr>
        <a:xfrm>
          <a:off x="2788411" y="3532591"/>
          <a:ext cx="3136963" cy="112064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s-MX" sz="3300" kern="1200"/>
            <a:t>Cantidad</a:t>
          </a:r>
          <a:endParaRPr lang="es-CR" sz="3300" kern="1200"/>
        </a:p>
      </dsp:txBody>
      <dsp:txXfrm>
        <a:off x="2843116" y="3587296"/>
        <a:ext cx="3027553" cy="1011234"/>
      </dsp:txXfrm>
    </dsp:sp>
    <dsp:sp modelId="{E6E901AF-0DCC-4691-86A1-0001C665D11B}">
      <dsp:nvSpPr>
        <dsp:cNvPr id="0" name=""/>
        <dsp:cNvSpPr/>
      </dsp:nvSpPr>
      <dsp:spPr>
        <a:xfrm>
          <a:off x="2788411" y="4709267"/>
          <a:ext cx="3136963" cy="112064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rtl="0">
            <a:lnSpc>
              <a:spcPct val="90000"/>
            </a:lnSpc>
            <a:spcBef>
              <a:spcPct val="0"/>
            </a:spcBef>
            <a:spcAft>
              <a:spcPct val="35000"/>
            </a:spcAft>
            <a:buNone/>
          </a:pPr>
          <a:r>
            <a:rPr lang="es-MX" sz="3300" kern="1200"/>
            <a:t>Forma</a:t>
          </a:r>
          <a:endParaRPr lang="es-CR" sz="3300" kern="1200"/>
        </a:p>
      </dsp:txBody>
      <dsp:txXfrm>
        <a:off x="2843116" y="4763972"/>
        <a:ext cx="3027553" cy="10112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15</a:t>
            </a:fld>
            <a:endParaRPr lang="es-ES"/>
          </a:p>
        </p:txBody>
      </p:sp>
    </p:spTree>
    <p:extLst>
      <p:ext uri="{BB962C8B-B14F-4D97-AF65-F5344CB8AC3E}">
        <p14:creationId xmlns:p14="http://schemas.microsoft.com/office/powerpoint/2010/main" val="184719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Audio:  Mediante la descripción del contenido, podemos conocer el valor o la importancia que tiene un documento.</a:t>
            </a:r>
          </a:p>
          <a:p>
            <a:r>
              <a:rPr lang="es-ES" dirty="0"/>
              <a:t>Las funciones </a:t>
            </a:r>
            <a:r>
              <a:rPr lang="es-ES" dirty="0" err="1"/>
              <a:t>facilitativas</a:t>
            </a:r>
            <a:r>
              <a:rPr lang="es-ES" dirty="0"/>
              <a:t> son actividades que tienen una temporalidad precisa, no transcienden más allá del tiempo que le corresponde. Por el contrario, las funciones sustantivas  crean información relevante para la entidad como para el país,  de modo que su valor es aún más importante  y la descripción puede ayudar a rescatar  y preservar sus documentos  más allá del tiempo. Muchos llegan a ser declarados con valor científico cultural.</a:t>
            </a:r>
            <a:endParaRPr lang="es-CR" dirty="0"/>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19</a:t>
            </a:fld>
            <a:endParaRPr lang="es-ES"/>
          </a:p>
        </p:txBody>
      </p:sp>
    </p:spTree>
    <p:extLst>
      <p:ext uri="{BB962C8B-B14F-4D97-AF65-F5344CB8AC3E}">
        <p14:creationId xmlns:p14="http://schemas.microsoft.com/office/powerpoint/2010/main" val="4250961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22</a:t>
            </a:fld>
            <a:endParaRPr lang="es-ES"/>
          </a:p>
        </p:txBody>
      </p:sp>
    </p:spTree>
    <p:extLst>
      <p:ext uri="{BB962C8B-B14F-4D97-AF65-F5344CB8AC3E}">
        <p14:creationId xmlns:p14="http://schemas.microsoft.com/office/powerpoint/2010/main" val="1944720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32</a:t>
            </a:fld>
            <a:endParaRPr lang="es-ES"/>
          </a:p>
        </p:txBody>
      </p:sp>
    </p:spTree>
    <p:extLst>
      <p:ext uri="{BB962C8B-B14F-4D97-AF65-F5344CB8AC3E}">
        <p14:creationId xmlns:p14="http://schemas.microsoft.com/office/powerpoint/2010/main" val="5500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endParaRPr lang="es-CR" dirty="0"/>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41</a:t>
            </a:fld>
            <a:endParaRPr lang="es-ES"/>
          </a:p>
        </p:txBody>
      </p:sp>
    </p:spTree>
    <p:extLst>
      <p:ext uri="{BB962C8B-B14F-4D97-AF65-F5344CB8AC3E}">
        <p14:creationId xmlns:p14="http://schemas.microsoft.com/office/powerpoint/2010/main" val="117958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Rectangle 3"/>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z="1000" dirty="0"/>
              <a:t>Audio: </a:t>
            </a:r>
            <a:r>
              <a:rPr lang="en-US" sz="1000" dirty="0" err="1"/>
              <a:t>Repasando</a:t>
            </a:r>
            <a:r>
              <a:rPr lang="en-US" sz="1000" dirty="0"/>
              <a:t> los </a:t>
            </a:r>
            <a:r>
              <a:rPr lang="en-US" sz="1000" dirty="0" err="1"/>
              <a:t>niveles</a:t>
            </a:r>
            <a:r>
              <a:rPr lang="en-US" sz="1000" dirty="0"/>
              <a:t>, Podemos </a:t>
            </a:r>
            <a:r>
              <a:rPr lang="en-US" sz="1000" dirty="0" err="1"/>
              <a:t>ejemplificar</a:t>
            </a:r>
            <a:r>
              <a:rPr lang="en-US" sz="1000" dirty="0"/>
              <a:t> que </a:t>
            </a:r>
            <a:r>
              <a:rPr lang="en-US" sz="1000" dirty="0" err="1"/>
              <a:t>si</a:t>
            </a:r>
            <a:r>
              <a:rPr lang="en-US" sz="1000" dirty="0"/>
              <a:t> </a:t>
            </a:r>
            <a:r>
              <a:rPr lang="en-US" sz="1000" dirty="0" err="1"/>
              <a:t>vamos</a:t>
            </a:r>
            <a:r>
              <a:rPr lang="en-US" sz="1000" dirty="0"/>
              <a:t> a </a:t>
            </a:r>
            <a:r>
              <a:rPr lang="en-US" sz="1000" dirty="0" err="1"/>
              <a:t>describir</a:t>
            </a:r>
            <a:r>
              <a:rPr lang="en-US" sz="1000" dirty="0"/>
              <a:t> </a:t>
            </a:r>
            <a:r>
              <a:rPr lang="en-US" sz="1000" dirty="0" err="1"/>
              <a:t>cómo</a:t>
            </a:r>
            <a:r>
              <a:rPr lang="en-US" sz="1000" dirty="0"/>
              <a:t> es </a:t>
            </a:r>
            <a:r>
              <a:rPr lang="en-US" sz="1000" dirty="0" err="1"/>
              <a:t>una</a:t>
            </a:r>
            <a:r>
              <a:rPr lang="en-US" sz="1000" dirty="0"/>
              <a:t> </a:t>
            </a:r>
            <a:r>
              <a:rPr lang="en-US" sz="1000" dirty="0" err="1"/>
              <a:t>institución</a:t>
            </a:r>
            <a:r>
              <a:rPr lang="en-US" sz="1000" dirty="0"/>
              <a:t>: </a:t>
            </a:r>
            <a:r>
              <a:rPr lang="en-US" sz="1000" dirty="0" err="1"/>
              <a:t>mision</a:t>
            </a:r>
            <a:r>
              <a:rPr lang="en-US" sz="1000" dirty="0"/>
              <a:t>, vision, </a:t>
            </a:r>
            <a:r>
              <a:rPr lang="en-US" sz="1000" dirty="0" err="1"/>
              <a:t>funciones</a:t>
            </a:r>
            <a:r>
              <a:rPr lang="en-US" sz="1000" dirty="0"/>
              <a:t> y </a:t>
            </a:r>
            <a:r>
              <a:rPr lang="en-US" sz="1000" dirty="0" err="1"/>
              <a:t>otras</a:t>
            </a:r>
            <a:r>
              <a:rPr lang="en-US" sz="1000" dirty="0"/>
              <a:t> </a:t>
            </a:r>
            <a:r>
              <a:rPr lang="en-US" sz="1000" dirty="0" err="1"/>
              <a:t>características</a:t>
            </a:r>
            <a:r>
              <a:rPr lang="en-US" sz="1000" dirty="0"/>
              <a:t> que la distingue, </a:t>
            </a:r>
            <a:r>
              <a:rPr lang="en-US" sz="1000" dirty="0" err="1"/>
              <a:t>escogeremos</a:t>
            </a:r>
            <a:r>
              <a:rPr lang="en-US" sz="1000" dirty="0"/>
              <a:t> un </a:t>
            </a:r>
            <a:r>
              <a:rPr lang="en-US" sz="1000" dirty="0" err="1"/>
              <a:t>instrumento</a:t>
            </a:r>
            <a:r>
              <a:rPr lang="en-US" sz="1000" dirty="0"/>
              <a:t> que sea </a:t>
            </a:r>
            <a:r>
              <a:rPr lang="en-US" sz="1000" dirty="0" err="1"/>
              <a:t>útil</a:t>
            </a:r>
            <a:r>
              <a:rPr lang="en-US" sz="1000" dirty="0"/>
              <a:t> para </a:t>
            </a:r>
            <a:r>
              <a:rPr lang="en-US" sz="1000" dirty="0" err="1"/>
              <a:t>esa</a:t>
            </a:r>
            <a:r>
              <a:rPr lang="en-US" sz="1000" dirty="0"/>
              <a:t> </a:t>
            </a:r>
            <a:r>
              <a:rPr lang="en-US" sz="1000" dirty="0" err="1"/>
              <a:t>descripción</a:t>
            </a:r>
            <a:r>
              <a:rPr lang="en-US" sz="1000" dirty="0"/>
              <a:t>. Por </a:t>
            </a:r>
            <a:r>
              <a:rPr lang="en-US" sz="1000" dirty="0" err="1"/>
              <a:t>ejemplo</a:t>
            </a:r>
            <a:r>
              <a:rPr lang="en-US" sz="1000" dirty="0"/>
              <a:t>: cartas de </a:t>
            </a:r>
            <a:r>
              <a:rPr lang="en-US" sz="1000" dirty="0" err="1"/>
              <a:t>servicio</a:t>
            </a:r>
            <a:r>
              <a:rPr lang="en-US" sz="1000" dirty="0"/>
              <a:t>,  o los </a:t>
            </a:r>
            <a:r>
              <a:rPr lang="en-US" sz="1000" dirty="0" err="1"/>
              <a:t>guías</a:t>
            </a:r>
            <a:r>
              <a:rPr lang="en-US" sz="1000" dirty="0"/>
              <a:t>.</a:t>
            </a:r>
          </a:p>
          <a:p>
            <a:pPr>
              <a:lnSpc>
                <a:spcPct val="90000"/>
              </a:lnSpc>
            </a:pPr>
            <a:endParaRPr lang="en-US" sz="1000" dirty="0"/>
          </a:p>
          <a:p>
            <a:pPr>
              <a:lnSpc>
                <a:spcPct val="90000"/>
              </a:lnSpc>
            </a:pPr>
            <a:r>
              <a:rPr lang="en-US" sz="1000" dirty="0" err="1"/>
              <a:t>Observemos</a:t>
            </a:r>
            <a:r>
              <a:rPr lang="en-US" sz="1000" dirty="0"/>
              <a:t> </a:t>
            </a:r>
            <a:r>
              <a:rPr lang="en-US" sz="1000" dirty="0" err="1"/>
              <a:t>en</a:t>
            </a:r>
            <a:r>
              <a:rPr lang="en-US" sz="1000" dirty="0"/>
              <a:t> las </a:t>
            </a:r>
            <a:r>
              <a:rPr lang="en-US" sz="1000" dirty="0" err="1"/>
              <a:t>siguientes</a:t>
            </a:r>
            <a:r>
              <a:rPr lang="en-US" sz="1000" dirty="0"/>
              <a:t> </a:t>
            </a:r>
            <a:r>
              <a:rPr lang="en-US" sz="1000" dirty="0" err="1"/>
              <a:t>diapositivas</a:t>
            </a:r>
            <a:r>
              <a:rPr lang="en-US" sz="1000" dirty="0"/>
              <a:t> los </a:t>
            </a:r>
            <a:r>
              <a:rPr lang="en-US" sz="1000" dirty="0" err="1"/>
              <a:t>diferentes</a:t>
            </a:r>
            <a:r>
              <a:rPr lang="en-US" sz="1000" dirty="0"/>
              <a:t> </a:t>
            </a:r>
            <a:r>
              <a:rPr lang="en-US" sz="1000" dirty="0" err="1"/>
              <a:t>instrumentos</a:t>
            </a:r>
            <a:r>
              <a:rPr lang="en-US" sz="1000" dirty="0"/>
              <a:t> y </a:t>
            </a:r>
            <a:r>
              <a:rPr lang="en-US" sz="1000" dirty="0" err="1"/>
              <a:t>su</a:t>
            </a:r>
            <a:r>
              <a:rPr lang="en-US" sz="1000" dirty="0"/>
              <a:t> </a:t>
            </a:r>
            <a:r>
              <a:rPr lang="en-US" sz="1000" dirty="0" err="1"/>
              <a:t>utilidad</a:t>
            </a:r>
            <a:r>
              <a:rPr lang="en-US" sz="1000" dirty="0"/>
              <a:t>.</a:t>
            </a:r>
          </a:p>
        </p:txBody>
      </p:sp>
    </p:spTree>
    <p:extLst>
      <p:ext uri="{BB962C8B-B14F-4D97-AF65-F5344CB8AC3E}">
        <p14:creationId xmlns:p14="http://schemas.microsoft.com/office/powerpoint/2010/main" val="556899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Rectangle 3"/>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endParaRPr lang="en-US" sz="1000"/>
          </a:p>
        </p:txBody>
      </p:sp>
    </p:spTree>
    <p:extLst>
      <p:ext uri="{BB962C8B-B14F-4D97-AF65-F5344CB8AC3E}">
        <p14:creationId xmlns:p14="http://schemas.microsoft.com/office/powerpoint/2010/main" val="418067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R"/>
              <a:t>Hacen</a:t>
            </a:r>
            <a:r>
              <a:rPr lang="es-CR" baseline="0"/>
              <a:t> valoraciones globales y destacan lo más importante.</a:t>
            </a:r>
          </a:p>
          <a:p>
            <a:r>
              <a:rPr lang="es-CR" baseline="0"/>
              <a:t>Puede hacerse una guía de un fondo único (Archivos Centrales) o de un archivo con varios fondos (Archivos Nacionales) </a:t>
            </a:r>
          </a:p>
          <a:p>
            <a:r>
              <a:rPr lang="es-CR" baseline="0"/>
              <a:t>La guía proporciona la primera visión general de cualquier usuario. Puede evitar consultas en el lugar de origen, eliminando viajes y gastos innecesarios </a:t>
            </a:r>
          </a:p>
          <a:p>
            <a:r>
              <a:rPr lang="es-CR" baseline="0"/>
              <a:t>Pueden ser muy voluminosas o en forma de tríptico. TODO ARCHIVO DEBE CONTAR CON SU GUÍA AUNQUE SEA PEQUEÑA</a:t>
            </a:r>
            <a:endParaRPr lang="es-CR"/>
          </a:p>
        </p:txBody>
      </p:sp>
      <p:sp>
        <p:nvSpPr>
          <p:cNvPr id="4" name="Marcador de número de diapositiva 3"/>
          <p:cNvSpPr>
            <a:spLocks noGrp="1"/>
          </p:cNvSpPr>
          <p:nvPr>
            <p:ph type="sldNum" sz="quarter" idx="10"/>
          </p:nvPr>
        </p:nvSpPr>
        <p:spPr/>
        <p:txBody>
          <a:bodyPr/>
          <a:lstStyle/>
          <a:p>
            <a:fld id="{DB0018A8-7E44-4C48-99DD-2D170FB4B86E}" type="slidenum">
              <a:rPr lang="es-ES" altLang="es-CR" smtClean="0"/>
              <a:pPr/>
              <a:t>49</a:t>
            </a:fld>
            <a:endParaRPr lang="es-ES" altLang="es-CR"/>
          </a:p>
        </p:txBody>
      </p:sp>
    </p:spTree>
    <p:extLst>
      <p:ext uri="{BB962C8B-B14F-4D97-AF65-F5344CB8AC3E}">
        <p14:creationId xmlns:p14="http://schemas.microsoft.com/office/powerpoint/2010/main" val="3194943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10"/>
          </p:nvPr>
        </p:nvSpPr>
        <p:spPr/>
        <p:txBody>
          <a:bodyPr/>
          <a:lstStyle/>
          <a:p>
            <a:fld id="{DB0018A8-7E44-4C48-99DD-2D170FB4B86E}" type="slidenum">
              <a:rPr lang="es-ES" altLang="es-CR" smtClean="0"/>
              <a:pPr/>
              <a:t>50</a:t>
            </a:fld>
            <a:endParaRPr lang="es-ES" altLang="es-CR"/>
          </a:p>
        </p:txBody>
      </p:sp>
    </p:spTree>
    <p:extLst>
      <p:ext uri="{BB962C8B-B14F-4D97-AF65-F5344CB8AC3E}">
        <p14:creationId xmlns:p14="http://schemas.microsoft.com/office/powerpoint/2010/main" val="4185654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Audio: Los archivos de las oficinas,  también tienen sus instrumentos de control, en los cuales se describe información  de los trámites en gestión. Veamos las diapositivas sobre el tema.</a:t>
            </a:r>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58</a:t>
            </a:fld>
            <a:endParaRPr lang="es-ES"/>
          </a:p>
        </p:txBody>
      </p:sp>
    </p:spTree>
    <p:extLst>
      <p:ext uri="{BB962C8B-B14F-4D97-AF65-F5344CB8AC3E}">
        <p14:creationId xmlns:p14="http://schemas.microsoft.com/office/powerpoint/2010/main" val="53875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2</a:t>
            </a:fld>
            <a:endParaRPr lang="es-ES"/>
          </a:p>
        </p:txBody>
      </p:sp>
    </p:spTree>
    <p:extLst>
      <p:ext uri="{BB962C8B-B14F-4D97-AF65-F5344CB8AC3E}">
        <p14:creationId xmlns:p14="http://schemas.microsoft.com/office/powerpoint/2010/main" val="1089789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Audio: la descripción de documentos electrónicos es similar a la que se realiza cuando se describe los documentos en papel. Sin embargo es importante rescatar algunas características sobre el mismo.</a:t>
            </a:r>
          </a:p>
          <a:p>
            <a:endParaRPr lang="es-ES" dirty="0"/>
          </a:p>
          <a:p>
            <a:r>
              <a:rPr lang="es-ES" dirty="0"/>
              <a:t>En la siguientes diapositivas pueden observar las notas explicativas que están debajo y el concepto del documento de archivo.</a:t>
            </a:r>
            <a:endParaRPr lang="es-CR" dirty="0"/>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66</a:t>
            </a:fld>
            <a:endParaRPr lang="es-ES"/>
          </a:p>
        </p:txBody>
      </p:sp>
    </p:spTree>
    <p:extLst>
      <p:ext uri="{BB962C8B-B14F-4D97-AF65-F5344CB8AC3E}">
        <p14:creationId xmlns:p14="http://schemas.microsoft.com/office/powerpoint/2010/main" val="3572702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Rectangle 3"/>
          <p:cNvSpPr>
            <a:spLocks noGrp="1"/>
          </p:cNvSpPr>
          <p:nvPr>
            <p:ph type="body" idx="1"/>
          </p:nvPr>
        </p:nvSpPr>
        <p:spPr bwMode="auto">
          <a:noFill/>
        </p:spPr>
        <p:txBody>
          <a:bodyPr wrap="square" numCol="1" anchor="t" anchorCtr="0" compatLnSpc="1">
            <a:prstTxWarp prst="textNoShape">
              <a:avLst/>
            </a:prstTxWarp>
          </a:bodyPr>
          <a:lstStyle/>
          <a:p>
            <a:pPr algn="just" eaLnBrk="1" hangingPunct="1">
              <a:lnSpc>
                <a:spcPct val="90000"/>
              </a:lnSpc>
              <a:spcBef>
                <a:spcPct val="20000"/>
              </a:spcBef>
              <a:buClr>
                <a:srgbClr val="9ED3D7"/>
              </a:buClr>
              <a:buFont typeface="Wingdings" pitchFamily="2" charset="2"/>
              <a:buNone/>
            </a:pPr>
            <a:r>
              <a:rPr lang="es-CR" sz="1000" dirty="0"/>
              <a:t>Documento:</a:t>
            </a:r>
          </a:p>
          <a:p>
            <a:pPr algn="just" eaLnBrk="1" hangingPunct="1">
              <a:lnSpc>
                <a:spcPct val="90000"/>
              </a:lnSpc>
              <a:spcBef>
                <a:spcPct val="20000"/>
              </a:spcBef>
              <a:buClr>
                <a:srgbClr val="9ED3D7"/>
              </a:buClr>
              <a:buFont typeface="Wingdings" pitchFamily="2" charset="2"/>
              <a:buChar char="v"/>
            </a:pPr>
            <a:r>
              <a:rPr lang="es-CR" sz="1000" dirty="0"/>
              <a:t>Toda expresión en lenguaje natural o convencional y cualquier otra expresión gráfica, sonora o en imagen, recogidas en cualquier tipo de soporte material, incluso los soportes informáticos/electrónicos.</a:t>
            </a:r>
          </a:p>
          <a:p>
            <a:pPr algn="just" eaLnBrk="1" hangingPunct="1">
              <a:lnSpc>
                <a:spcPct val="90000"/>
              </a:lnSpc>
              <a:spcBef>
                <a:spcPct val="20000"/>
              </a:spcBef>
              <a:buClr>
                <a:srgbClr val="9ED3D7"/>
              </a:buClr>
              <a:buFont typeface="Wingdings" pitchFamily="2" charset="2"/>
              <a:buNone/>
            </a:pPr>
            <a:endParaRPr lang="es-CR" sz="1000" dirty="0"/>
          </a:p>
          <a:p>
            <a:pPr algn="just" eaLnBrk="1" hangingPunct="1">
              <a:lnSpc>
                <a:spcPct val="90000"/>
              </a:lnSpc>
              <a:spcBef>
                <a:spcPct val="20000"/>
              </a:spcBef>
              <a:buClr>
                <a:srgbClr val="9ED3D7"/>
              </a:buClr>
              <a:buFont typeface="Wingdings" pitchFamily="2" charset="2"/>
              <a:buNone/>
            </a:pPr>
            <a:r>
              <a:rPr lang="es-CR" sz="1000" dirty="0"/>
              <a:t>Documento de Archivo</a:t>
            </a:r>
          </a:p>
          <a:p>
            <a:pPr algn="just" eaLnBrk="1" hangingPunct="1">
              <a:lnSpc>
                <a:spcPct val="90000"/>
              </a:lnSpc>
              <a:spcBef>
                <a:spcPts val="1800"/>
              </a:spcBef>
              <a:buClr>
                <a:schemeClr val="accent1"/>
              </a:buClr>
              <a:buSzPct val="80000"/>
              <a:buFont typeface="Wingdings" pitchFamily="2" charset="2"/>
              <a:buChar char="v"/>
            </a:pPr>
            <a:r>
              <a:rPr lang="es-CR" sz="1000" dirty="0"/>
              <a:t>Testimonio material de un hecho o acto elaborado de acuerdo con unas características de tipo material y formal. Son </a:t>
            </a:r>
            <a:r>
              <a:rPr lang="es-ES" sz="1000" dirty="0"/>
              <a:t>resultado de una actividad administrativa de una entidad (producidos y recibidos) y son conservados como prueba e información.</a:t>
            </a:r>
          </a:p>
          <a:p>
            <a:pPr algn="just" eaLnBrk="1" hangingPunct="1">
              <a:lnSpc>
                <a:spcPct val="90000"/>
              </a:lnSpc>
              <a:spcBef>
                <a:spcPts val="1800"/>
              </a:spcBef>
              <a:buClr>
                <a:schemeClr val="accent1"/>
              </a:buClr>
              <a:buSzPct val="80000"/>
              <a:buFont typeface="Wingdings" pitchFamily="2" charset="2"/>
              <a:buNone/>
            </a:pPr>
            <a:endParaRPr lang="es-CR" sz="1000" dirty="0"/>
          </a:p>
          <a:p>
            <a:pPr algn="just" eaLnBrk="1" hangingPunct="1">
              <a:lnSpc>
                <a:spcPct val="90000"/>
              </a:lnSpc>
              <a:spcBef>
                <a:spcPts val="1800"/>
              </a:spcBef>
              <a:buClr>
                <a:schemeClr val="accent1"/>
              </a:buClr>
              <a:buSzPct val="80000"/>
              <a:buFont typeface="Wingdings" pitchFamily="2" charset="2"/>
              <a:buNone/>
            </a:pPr>
            <a:r>
              <a:rPr lang="es-CR" sz="1000" dirty="0"/>
              <a:t>Características:</a:t>
            </a:r>
          </a:p>
          <a:p>
            <a:pPr algn="just" eaLnBrk="1" hangingPunct="1">
              <a:lnSpc>
                <a:spcPct val="90000"/>
              </a:lnSpc>
              <a:spcBef>
                <a:spcPct val="20000"/>
              </a:spcBef>
              <a:buClr>
                <a:srgbClr val="9ED3D7"/>
              </a:buClr>
              <a:buFont typeface="Wingdings" pitchFamily="2" charset="2"/>
              <a:buChar char="v"/>
            </a:pPr>
            <a:endParaRPr lang="es-ES" sz="1000" dirty="0"/>
          </a:p>
          <a:p>
            <a:pPr algn="just">
              <a:lnSpc>
                <a:spcPct val="90000"/>
              </a:lnSpc>
            </a:pPr>
            <a:r>
              <a:rPr lang="es-CR" sz="1000" dirty="0">
                <a:solidFill>
                  <a:srgbClr val="0070C0"/>
                </a:solidFill>
              </a:rPr>
              <a:t>Auténtico</a:t>
            </a:r>
            <a:r>
              <a:rPr lang="es-CR" sz="900" dirty="0"/>
              <a:t>: cuando éste pueda probar: que es lo que afirma ser; que ha sido creado o enviado por la persona que se afirma que lo ha creado o enviado; y que ha sido creado o enviado en el momento que se afirma.</a:t>
            </a:r>
          </a:p>
          <a:p>
            <a:pPr algn="just">
              <a:lnSpc>
                <a:spcPct val="90000"/>
              </a:lnSpc>
            </a:pPr>
            <a:endParaRPr lang="es-CR" sz="900" dirty="0"/>
          </a:p>
          <a:p>
            <a:pPr algn="just">
              <a:lnSpc>
                <a:spcPct val="90000"/>
              </a:lnSpc>
            </a:pPr>
            <a:r>
              <a:rPr lang="es-CR" sz="1000" dirty="0">
                <a:solidFill>
                  <a:srgbClr val="0070C0"/>
                </a:solidFill>
              </a:rPr>
              <a:t>Fiable</a:t>
            </a:r>
            <a:r>
              <a:rPr lang="es-CR" sz="900" dirty="0"/>
              <a:t>: cuando su contenido puede ser considerado una representación completa y precisa de las operaciones, las actividades o los hechos de los que da testimonio.</a:t>
            </a:r>
          </a:p>
          <a:p>
            <a:pPr algn="just">
              <a:lnSpc>
                <a:spcPct val="90000"/>
              </a:lnSpc>
            </a:pPr>
            <a:endParaRPr lang="es-CR" sz="1000" dirty="0">
              <a:solidFill>
                <a:srgbClr val="0070C0"/>
              </a:solidFill>
            </a:endParaRPr>
          </a:p>
          <a:p>
            <a:pPr algn="just">
              <a:lnSpc>
                <a:spcPct val="90000"/>
              </a:lnSpc>
            </a:pPr>
            <a:r>
              <a:rPr lang="es-CR" sz="1000" dirty="0">
                <a:solidFill>
                  <a:srgbClr val="0070C0"/>
                </a:solidFill>
              </a:rPr>
              <a:t>Integro</a:t>
            </a:r>
            <a:r>
              <a:rPr lang="es-CR" sz="900" dirty="0"/>
              <a:t>: cuando hace referencia a su carácter completo e inalterado.  </a:t>
            </a:r>
          </a:p>
          <a:p>
            <a:pPr algn="just">
              <a:lnSpc>
                <a:spcPct val="90000"/>
              </a:lnSpc>
            </a:pPr>
            <a:endParaRPr lang="es-CR" sz="1000" dirty="0">
              <a:solidFill>
                <a:srgbClr val="0070C0"/>
              </a:solidFill>
            </a:endParaRPr>
          </a:p>
          <a:p>
            <a:pPr algn="just">
              <a:lnSpc>
                <a:spcPct val="90000"/>
              </a:lnSpc>
            </a:pPr>
            <a:r>
              <a:rPr lang="es-CR" sz="1000" dirty="0">
                <a:solidFill>
                  <a:srgbClr val="0070C0"/>
                </a:solidFill>
              </a:rPr>
              <a:t>Usable</a:t>
            </a:r>
            <a:r>
              <a:rPr lang="es-CR" sz="900" dirty="0"/>
              <a:t>: cuando éste pueda ser localizado, recuperado, presentado e interpretado oportunamente.</a:t>
            </a:r>
          </a:p>
          <a:p>
            <a:pPr>
              <a:lnSpc>
                <a:spcPct val="90000"/>
              </a:lnSpc>
            </a:pPr>
            <a:endParaRPr lang="en-US" sz="1000" dirty="0"/>
          </a:p>
        </p:txBody>
      </p:sp>
    </p:spTree>
    <p:extLst>
      <p:ext uri="{BB962C8B-B14F-4D97-AF65-F5344CB8AC3E}">
        <p14:creationId xmlns:p14="http://schemas.microsoft.com/office/powerpoint/2010/main" val="737918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Rectangle 3"/>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endParaRPr lang="en-US" sz="1000"/>
          </a:p>
        </p:txBody>
      </p:sp>
    </p:spTree>
    <p:extLst>
      <p:ext uri="{BB962C8B-B14F-4D97-AF65-F5344CB8AC3E}">
        <p14:creationId xmlns:p14="http://schemas.microsoft.com/office/powerpoint/2010/main" val="3491352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Audio: En la descripción del documento electrónico se debe tomar en cuenta   además del contexto que crea el documento, el contexto tecnológico en el que fue creado o será creado. Tal como el hardware, el software. Ya que bien sabemos que estos evolucionan. De modo que se debe hacer planes preventivos  para garantizar la migración de la información, para evitar que la obsolescencia de la tecnología no impida su lectura.</a:t>
            </a:r>
          </a:p>
          <a:p>
            <a:r>
              <a:rPr lang="es-ES"/>
              <a:t>También, en el soporte electrónico se debe evaluar su estructura y la manera en cómo se expresa el contenido.</a:t>
            </a:r>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69</a:t>
            </a:fld>
            <a:endParaRPr lang="es-ES"/>
          </a:p>
        </p:txBody>
      </p:sp>
    </p:spTree>
    <p:extLst>
      <p:ext uri="{BB962C8B-B14F-4D97-AF65-F5344CB8AC3E}">
        <p14:creationId xmlns:p14="http://schemas.microsoft.com/office/powerpoint/2010/main" val="4033432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Audio: En síntesis, como ejemplo de metadatos serían los “campos” que podemos encontrar en los sistemas o formularios para colocar información que nos será de utilidad, tales como la fecha, nombres, apellidos, teléfonos y otros.</a:t>
            </a:r>
          </a:p>
          <a:p>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70</a:t>
            </a:fld>
            <a:endParaRPr lang="es-ES"/>
          </a:p>
        </p:txBody>
      </p:sp>
    </p:spTree>
    <p:extLst>
      <p:ext uri="{BB962C8B-B14F-4D97-AF65-F5344CB8AC3E}">
        <p14:creationId xmlns:p14="http://schemas.microsoft.com/office/powerpoint/2010/main" val="1434417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Audio: Existen diversos tipos de metadatos, los podemos encontrar al hacer </a:t>
            </a:r>
            <a:r>
              <a:rPr lang="es-ES" err="1"/>
              <a:t>click</a:t>
            </a:r>
            <a:r>
              <a:rPr lang="es-ES"/>
              <a:t> derecho en los archivos de documentos, en los cuales podemos ver información tales como el formato, el tamaño etc.</a:t>
            </a:r>
          </a:p>
          <a:p>
            <a:r>
              <a:rPr lang="es-ES"/>
              <a:t> Pueden observar la siguiente ilustración.</a:t>
            </a:r>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71</a:t>
            </a:fld>
            <a:endParaRPr lang="es-ES"/>
          </a:p>
        </p:txBody>
      </p:sp>
    </p:spTree>
    <p:extLst>
      <p:ext uri="{BB962C8B-B14F-4D97-AF65-F5344CB8AC3E}">
        <p14:creationId xmlns:p14="http://schemas.microsoft.com/office/powerpoint/2010/main" val="2995989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Rectangle 3"/>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z="1000"/>
              <a:t>Audio: mediate la </a:t>
            </a:r>
            <a:r>
              <a:rPr lang="en-US" sz="1000" err="1"/>
              <a:t>normativa</a:t>
            </a:r>
            <a:r>
              <a:rPr lang="en-US" sz="1000"/>
              <a:t> ISO se </a:t>
            </a:r>
            <a:r>
              <a:rPr lang="en-US" sz="1000" err="1"/>
              <a:t>han</a:t>
            </a:r>
            <a:r>
              <a:rPr lang="en-US" sz="1000"/>
              <a:t> </a:t>
            </a:r>
            <a:r>
              <a:rPr lang="en-US" sz="1000" err="1"/>
              <a:t>establecido</a:t>
            </a:r>
            <a:r>
              <a:rPr lang="en-US" sz="1000"/>
              <a:t> </a:t>
            </a:r>
            <a:r>
              <a:rPr lang="en-US" sz="1000" err="1"/>
              <a:t>requerimientos</a:t>
            </a:r>
            <a:r>
              <a:rPr lang="en-US" sz="1000"/>
              <a:t>  para </a:t>
            </a:r>
            <a:r>
              <a:rPr lang="en-US" sz="1000" err="1"/>
              <a:t>cada</a:t>
            </a:r>
            <a:r>
              <a:rPr lang="en-US" sz="1000"/>
              <a:t> </a:t>
            </a:r>
            <a:r>
              <a:rPr lang="en-US" sz="1000" err="1"/>
              <a:t>tipo</a:t>
            </a:r>
            <a:r>
              <a:rPr lang="en-US" sz="1000"/>
              <a:t> de </a:t>
            </a:r>
            <a:r>
              <a:rPr lang="en-US" sz="1000" err="1"/>
              <a:t>metadatos</a:t>
            </a:r>
            <a:r>
              <a:rPr lang="en-US" sz="1000"/>
              <a:t>.</a:t>
            </a:r>
          </a:p>
        </p:txBody>
      </p:sp>
    </p:spTree>
    <p:extLst>
      <p:ext uri="{BB962C8B-B14F-4D97-AF65-F5344CB8AC3E}">
        <p14:creationId xmlns:p14="http://schemas.microsoft.com/office/powerpoint/2010/main" val="131394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Audio: Observemos atentamente este concepto de la descripción documental. Luego en las siguientes diapositivas encontraremos el término “ descripción archivística” y sus objetivos.</a:t>
            </a:r>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3</a:t>
            </a:fld>
            <a:endParaRPr lang="es-ES"/>
          </a:p>
        </p:txBody>
      </p:sp>
    </p:spTree>
    <p:extLst>
      <p:ext uri="{BB962C8B-B14F-4D97-AF65-F5344CB8AC3E}">
        <p14:creationId xmlns:p14="http://schemas.microsoft.com/office/powerpoint/2010/main" val="384086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6</a:t>
            </a:fld>
            <a:endParaRPr lang="es-ES"/>
          </a:p>
        </p:txBody>
      </p:sp>
    </p:spTree>
    <p:extLst>
      <p:ext uri="{BB962C8B-B14F-4D97-AF65-F5344CB8AC3E}">
        <p14:creationId xmlns:p14="http://schemas.microsoft.com/office/powerpoint/2010/main" val="402596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l">
              <a:buFont typeface="Arial" panose="020B0604020202020204" pitchFamily="34" charset="0"/>
              <a:buChar char="•"/>
            </a:pPr>
            <a:r>
              <a:rPr lang="es-ES" dirty="0"/>
              <a:t>Audio:  La descripción documental beneficia al usuario al proporcionarle datos  que le señalan el camino a la información requerida. Además, facilita la integración e intercambio de información pues muchas veces la consulta se amplifica y es necesario consultar más referencias para satisfacer la necesidad de información.  De modo que los archivistas proyecten dentro de su administración  bases datos  interoperables. </a:t>
            </a:r>
          </a:p>
          <a:p>
            <a:pPr algn="l">
              <a:buFont typeface="Arial" panose="020B0604020202020204" pitchFamily="34" charset="0"/>
              <a:buChar char="•"/>
            </a:pPr>
            <a:r>
              <a:rPr lang="es-ES" dirty="0"/>
              <a:t>Observemos en las siguientes diapositivas las generalidades y características de la descripción documental.</a:t>
            </a: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7</a:t>
            </a:fld>
            <a:endParaRPr lang="es-ES"/>
          </a:p>
        </p:txBody>
      </p:sp>
    </p:spTree>
    <p:extLst>
      <p:ext uri="{BB962C8B-B14F-4D97-AF65-F5344CB8AC3E}">
        <p14:creationId xmlns:p14="http://schemas.microsoft.com/office/powerpoint/2010/main" val="1555441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Audio: para la ejecutar esta tercera parte del tratamiento archivístico es necesario tomar en cuenta dos amplios caracteres que se denominan caracteres internos y externos.  Veamos de que se tratan</a:t>
            </a:r>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11</a:t>
            </a:fld>
            <a:endParaRPr lang="es-ES"/>
          </a:p>
        </p:txBody>
      </p:sp>
    </p:spTree>
    <p:extLst>
      <p:ext uri="{BB962C8B-B14F-4D97-AF65-F5344CB8AC3E}">
        <p14:creationId xmlns:p14="http://schemas.microsoft.com/office/powerpoint/2010/main" val="93299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R" altLang="es-CR"/>
          </a:p>
        </p:txBody>
      </p:sp>
      <p:sp>
        <p:nvSpPr>
          <p:cNvPr id="70660"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78BC0B4-88DA-4C83-A1AA-A815EA531A60}" type="slidenum">
              <a:rPr lang="es-CR" altLang="es-CR" sz="1200"/>
              <a:pPr eaLnBrk="1" hangingPunct="1"/>
              <a:t>12</a:t>
            </a:fld>
            <a:endParaRPr lang="es-CR" altLang="es-CR" sz="1200"/>
          </a:p>
        </p:txBody>
      </p:sp>
    </p:spTree>
    <p:extLst>
      <p:ext uri="{BB962C8B-B14F-4D97-AF65-F5344CB8AC3E}">
        <p14:creationId xmlns:p14="http://schemas.microsoft.com/office/powerpoint/2010/main" val="3978353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Audio:  Los caracteres internos es toda información que aporte un documento, tal como su nombre lo dice: a nivel interno. Dicha información marca la diferencia entre un documento y otro.</a:t>
            </a:r>
          </a:p>
          <a:p>
            <a:endParaRPr lang="es-ES"/>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13</a:t>
            </a:fld>
            <a:endParaRPr lang="es-ES"/>
          </a:p>
        </p:txBody>
      </p:sp>
    </p:spTree>
    <p:extLst>
      <p:ext uri="{BB962C8B-B14F-4D97-AF65-F5344CB8AC3E}">
        <p14:creationId xmlns:p14="http://schemas.microsoft.com/office/powerpoint/2010/main" val="3038538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a:t>Audio: los caracteres externos corresponde a aquellos que vemos  o es palpable  a simple vista.</a:t>
            </a:r>
          </a:p>
          <a:p>
            <a:pPr marL="0" marR="0" lvl="0" indent="0" algn="l" defTabSz="457200" rtl="0" eaLnBrk="1" fontAlgn="auto" latinLnBrk="0" hangingPunct="1">
              <a:lnSpc>
                <a:spcPct val="100000"/>
              </a:lnSpc>
              <a:spcBef>
                <a:spcPts val="0"/>
              </a:spcBef>
              <a:spcAft>
                <a:spcPts val="0"/>
              </a:spcAft>
              <a:buClrTx/>
              <a:buSzTx/>
              <a:buFontTx/>
              <a:buNone/>
              <a:tabLst/>
              <a:defRPr/>
            </a:pPr>
            <a:r>
              <a:rPr lang="es-ES"/>
              <a:t>Ambos tipos de caracteres se detallan a continuación.</a:t>
            </a:r>
            <a:endParaRPr lang="es-CR"/>
          </a:p>
          <a:p>
            <a:endParaRPr lang="es-CR"/>
          </a:p>
        </p:txBody>
      </p:sp>
      <p:sp>
        <p:nvSpPr>
          <p:cNvPr id="4" name="Marcador de número de diapositiva 3"/>
          <p:cNvSpPr>
            <a:spLocks noGrp="1"/>
          </p:cNvSpPr>
          <p:nvPr>
            <p:ph type="sldNum" sz="quarter" idx="5"/>
          </p:nvPr>
        </p:nvSpPr>
        <p:spPr/>
        <p:txBody>
          <a:bodyPr/>
          <a:lstStyle/>
          <a:p>
            <a:fld id="{AA42B3DE-DB5C-C544-993E-4E4ADCDB2DF0}" type="slidenum">
              <a:rPr lang="es-ES" smtClean="0"/>
              <a:pPr/>
              <a:t>14</a:t>
            </a:fld>
            <a:endParaRPr lang="es-ES"/>
          </a:p>
        </p:txBody>
      </p:sp>
    </p:spTree>
    <p:extLst>
      <p:ext uri="{BB962C8B-B14F-4D97-AF65-F5344CB8AC3E}">
        <p14:creationId xmlns:p14="http://schemas.microsoft.com/office/powerpoint/2010/main" val="4260928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pic>
        <p:nvPicPr>
          <p:cNvPr id="3" name="Imagen 2">
            <a:extLst>
              <a:ext uri="{FF2B5EF4-FFF2-40B4-BE49-F238E27FC236}">
                <a16:creationId xmlns:a16="http://schemas.microsoft.com/office/drawing/2014/main" id="{774DBFED-E479-40AF-89CD-C38E955E71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Google Shape;12;p10"/>
          <p:cNvSpPr txBox="1">
            <a:spLocks noGrp="1"/>
          </p:cNvSpPr>
          <p:nvPr>
            <p:ph type="ctrTitle"/>
          </p:nvPr>
        </p:nvSpPr>
        <p:spPr>
          <a:xfrm>
            <a:off x="1524000" y="2223083"/>
            <a:ext cx="9144000" cy="128688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3200">
                <a:solidFill>
                  <a:schemeClr val="bg1"/>
                </a:solidFill>
                <a:latin typeface="HendersonSansW00-BasicBold" panose="02000505030000020004" pitchFamily="2"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 name="Google Shape;13;p10"/>
          <p:cNvSpPr txBox="1">
            <a:spLocks noGrp="1"/>
          </p:cNvSpPr>
          <p:nvPr>
            <p:ph type="subTitle" idx="1"/>
          </p:nvPr>
        </p:nvSpPr>
        <p:spPr>
          <a:xfrm>
            <a:off x="1524000" y="3602038"/>
            <a:ext cx="9144000" cy="5286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000">
                <a:solidFill>
                  <a:schemeClr val="bg1"/>
                </a:solidFill>
                <a:latin typeface="HendersonSansW00-BasicLight" panose="02000505030000020004" pitchFamily="2"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4" name="Google Shape;1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pic>
        <p:nvPicPr>
          <p:cNvPr id="5" name="Imagen 4">
            <a:extLst>
              <a:ext uri="{FF2B5EF4-FFF2-40B4-BE49-F238E27FC236}">
                <a16:creationId xmlns:a16="http://schemas.microsoft.com/office/drawing/2014/main" id="{30FE592B-6D54-48F4-BBD5-5E3C55FCC7C7}"/>
              </a:ext>
            </a:extLst>
          </p:cNvPr>
          <p:cNvPicPr>
            <a:picLocks noChangeAspect="1"/>
          </p:cNvPicPr>
          <p:nvPr userDrawn="1"/>
        </p:nvPicPr>
        <p:blipFill>
          <a:blip r:embed="rId3"/>
          <a:stretch>
            <a:fillRect/>
          </a:stretch>
        </p:blipFill>
        <p:spPr>
          <a:xfrm>
            <a:off x="3147269" y="4938814"/>
            <a:ext cx="5741044" cy="7968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60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visión de tema 3">
    <p:spTree>
      <p:nvGrpSpPr>
        <p:cNvPr id="1" name=""/>
        <p:cNvGrpSpPr/>
        <p:nvPr/>
      </p:nvGrpSpPr>
      <p:grpSpPr>
        <a:xfrm>
          <a:off x="0" y="0"/>
          <a:ext cx="0" cy="0"/>
          <a:chOff x="0" y="0"/>
          <a:chExt cx="0" cy="0"/>
        </a:xfrm>
      </p:grpSpPr>
      <p:sp>
        <p:nvSpPr>
          <p:cNvPr id="10" name="Rectángulo 9"/>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67"/>
          </a:p>
        </p:txBody>
      </p:sp>
      <p:sp>
        <p:nvSpPr>
          <p:cNvPr id="4" name="Título 1"/>
          <p:cNvSpPr>
            <a:spLocks noGrp="1"/>
          </p:cNvSpPr>
          <p:nvPr>
            <p:ph type="title" hasCustomPrompt="1"/>
          </p:nvPr>
        </p:nvSpPr>
        <p:spPr>
          <a:xfrm>
            <a:off x="1813643" y="1541995"/>
            <a:ext cx="9768756" cy="3076760"/>
          </a:xfrm>
        </p:spPr>
        <p:txBody>
          <a:bodyPr>
            <a:noAutofit/>
          </a:bodyPr>
          <a:lstStyle>
            <a:lvl1pPr>
              <a:defRPr sz="5867" b="0">
                <a:solidFill>
                  <a:schemeClr val="bg1"/>
                </a:solidFill>
              </a:defRPr>
            </a:lvl1pPr>
          </a:lstStyle>
          <a:p>
            <a:r>
              <a:rPr lang="es-ES_tradnl"/>
              <a:t>CLIC PARA EDITAR TÍTULO</a:t>
            </a:r>
            <a:endParaRPr lang="es-ES"/>
          </a:p>
        </p:txBody>
      </p:sp>
      <p:pic>
        <p:nvPicPr>
          <p:cNvPr id="2" name="Imagen 1" descr="2.png"/>
          <p:cNvPicPr>
            <a:picLocks noChangeAspect="1"/>
          </p:cNvPicPr>
          <p:nvPr userDrawn="1"/>
        </p:nvPicPr>
        <p:blipFill>
          <a:blip r:embed="rId2">
            <a:alphaModFix amt="31000"/>
            <a:extLst>
              <a:ext uri="{28A0092B-C50C-407E-A947-70E740481C1C}">
                <a14:useLocalDpi xmlns:a14="http://schemas.microsoft.com/office/drawing/2010/main" val="0"/>
              </a:ext>
            </a:extLst>
          </a:blip>
          <a:stretch>
            <a:fillRect/>
          </a:stretch>
        </p:blipFill>
        <p:spPr>
          <a:xfrm>
            <a:off x="0" y="0"/>
            <a:ext cx="1543051" cy="6858000"/>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32386" y="6172377"/>
            <a:ext cx="2459615" cy="685623"/>
          </a:xfrm>
          <a:prstGeom prst="rect">
            <a:avLst/>
          </a:prstGeom>
        </p:spPr>
      </p:pic>
    </p:spTree>
    <p:extLst>
      <p:ext uri="{BB962C8B-B14F-4D97-AF65-F5344CB8AC3E}">
        <p14:creationId xmlns:p14="http://schemas.microsoft.com/office/powerpoint/2010/main" val="50870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a:spLocks noGrp="1"/>
          </p:cNvSpPr>
          <p:nvPr>
            <p:ph type="pic" idx="2"/>
          </p:nvPr>
        </p:nvSpPr>
        <p:spPr>
          <a:xfrm>
            <a:off x="5183188" y="987425"/>
            <a:ext cx="6172200" cy="4873625"/>
          </a:xfrm>
          <a:prstGeom prst="rect">
            <a:avLst/>
          </a:prstGeom>
          <a:noFill/>
          <a:ln>
            <a:noFill/>
          </a:ln>
        </p:spPr>
      </p:sp>
      <p:sp>
        <p:nvSpPr>
          <p:cNvPr id="64" name="Google Shape;64;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visión de tema 2">
    <p:spTree>
      <p:nvGrpSpPr>
        <p:cNvPr id="1" name=""/>
        <p:cNvGrpSpPr/>
        <p:nvPr/>
      </p:nvGrpSpPr>
      <p:grpSpPr>
        <a:xfrm>
          <a:off x="0" y="0"/>
          <a:ext cx="0" cy="0"/>
          <a:chOff x="0" y="0"/>
          <a:chExt cx="0" cy="0"/>
        </a:xfrm>
      </p:grpSpPr>
      <p:sp>
        <p:nvSpPr>
          <p:cNvPr id="3" name="Rectángulo 2"/>
          <p:cNvSpPr/>
          <p:nvPr userDrawn="1"/>
        </p:nvSpPr>
        <p:spPr>
          <a:xfrm>
            <a:off x="0" y="0"/>
            <a:ext cx="12192000" cy="62965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67"/>
          </a:p>
        </p:txBody>
      </p:sp>
      <p:sp>
        <p:nvSpPr>
          <p:cNvPr id="4" name="Título 1"/>
          <p:cNvSpPr>
            <a:spLocks noGrp="1"/>
          </p:cNvSpPr>
          <p:nvPr>
            <p:ph type="title" hasCustomPrompt="1"/>
          </p:nvPr>
        </p:nvSpPr>
        <p:spPr>
          <a:xfrm>
            <a:off x="609600" y="1541995"/>
            <a:ext cx="10972800" cy="3076760"/>
          </a:xfrm>
        </p:spPr>
        <p:txBody>
          <a:bodyPr>
            <a:noAutofit/>
          </a:bodyPr>
          <a:lstStyle>
            <a:lvl1pPr>
              <a:defRPr sz="5867" b="0">
                <a:solidFill>
                  <a:schemeClr val="bg2"/>
                </a:solidFill>
              </a:defRPr>
            </a:lvl1pPr>
          </a:lstStyle>
          <a:p>
            <a:r>
              <a:rPr lang="es-ES_tradnl"/>
              <a:t>CLIC PARA EDITAR TÍTULO</a:t>
            </a:r>
            <a:endParaRPr lang="es-ES"/>
          </a:p>
        </p:txBody>
      </p:sp>
    </p:spTree>
    <p:extLst>
      <p:ext uri="{BB962C8B-B14F-4D97-AF65-F5344CB8AC3E}">
        <p14:creationId xmlns:p14="http://schemas.microsoft.com/office/powerpoint/2010/main" val="114945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Tree>
    <p:extLst>
      <p:ext uri="{BB962C8B-B14F-4D97-AF65-F5344CB8AC3E}">
        <p14:creationId xmlns:p14="http://schemas.microsoft.com/office/powerpoint/2010/main" val="260058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9" name="Imagen 8" descr="Logos-blanco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39400" y="5668110"/>
            <a:ext cx="2639805" cy="706516"/>
          </a:xfrm>
          <a:prstGeom prst="rect">
            <a:avLst/>
          </a:prstGeom>
        </p:spPr>
      </p:pic>
    </p:spTree>
    <p:extLst>
      <p:ext uri="{BB962C8B-B14F-4D97-AF65-F5344CB8AC3E}">
        <p14:creationId xmlns:p14="http://schemas.microsoft.com/office/powerpoint/2010/main" val="55135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2074847"/>
            <a:ext cx="5386917" cy="639763"/>
          </a:xfrm>
        </p:spPr>
        <p:txBody>
          <a:bodyPr anchor="b">
            <a:noAutofit/>
          </a:bodyPr>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883948"/>
            <a:ext cx="5386917" cy="283104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9" y="2074847"/>
            <a:ext cx="5389033" cy="639763"/>
          </a:xfrm>
        </p:spPr>
        <p:txBody>
          <a:bodyPr anchor="b">
            <a:noAutofit/>
          </a:bodyPr>
          <a:lstStyle>
            <a:lvl1pPr marL="0" indent="0">
              <a:buNone/>
              <a:defRPr sz="24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9" y="2883948"/>
            <a:ext cx="5389033" cy="2831043"/>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Tree>
    <p:extLst>
      <p:ext uri="{BB962C8B-B14F-4D97-AF65-F5344CB8AC3E}">
        <p14:creationId xmlns:p14="http://schemas.microsoft.com/office/powerpoint/2010/main" val="4023504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2" name="Google Shape;122;p7">
            <a:extLst>
              <a:ext uri="{FF2B5EF4-FFF2-40B4-BE49-F238E27FC236}">
                <a16:creationId xmlns:a16="http://schemas.microsoft.com/office/drawing/2014/main" id="{289414A6-02F1-419F-A3EA-09D24B666CDD}"/>
              </a:ext>
            </a:extLst>
          </p:cNvPr>
          <p:cNvPicPr preferRelativeResize="0"/>
          <p:nvPr userDrawn="1"/>
        </p:nvPicPr>
        <p:blipFill>
          <a:blip r:embed="rId13"/>
          <a:srcRect l="164" r="164"/>
          <a:stretch/>
        </p:blipFill>
        <p:spPr>
          <a:xfrm>
            <a:off x="-8966" y="0"/>
            <a:ext cx="12209929" cy="6890658"/>
          </a:xfrm>
          <a:prstGeom prst="rect">
            <a:avLst/>
          </a:prstGeom>
          <a:noFill/>
          <a:ln>
            <a:noFill/>
          </a:ln>
        </p:spPr>
      </p:pic>
      <p:sp>
        <p:nvSpPr>
          <p:cNvPr id="6" name="Google Shape;6;p9"/>
          <p:cNvSpPr txBox="1">
            <a:spLocks noGrp="1"/>
          </p:cNvSpPr>
          <p:nvPr>
            <p:ph type="title"/>
          </p:nvPr>
        </p:nvSpPr>
        <p:spPr>
          <a:xfrm>
            <a:off x="838200" y="777787"/>
            <a:ext cx="10515600" cy="91290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8" name="Google Shape;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CR"/>
              <a:t>‹Nº›</a:t>
            </a:fld>
            <a:endParaRPr/>
          </a:p>
        </p:txBody>
      </p:sp>
      <p:pic>
        <p:nvPicPr>
          <p:cNvPr id="13" name="Google Shape;117;p6">
            <a:extLst>
              <a:ext uri="{FF2B5EF4-FFF2-40B4-BE49-F238E27FC236}">
                <a16:creationId xmlns:a16="http://schemas.microsoft.com/office/drawing/2014/main" id="{4ABB67EE-4DB4-4ACD-B4E6-82128EF0D331}"/>
              </a:ext>
            </a:extLst>
          </p:cNvPr>
          <p:cNvPicPr preferRelativeResize="0"/>
          <p:nvPr userDrawn="1"/>
        </p:nvPicPr>
        <p:blipFill>
          <a:blip r:embed="rId14"/>
          <a:srcRect/>
          <a:stretch/>
        </p:blipFill>
        <p:spPr>
          <a:xfrm>
            <a:off x="363077" y="267647"/>
            <a:ext cx="3675523" cy="51014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HendersonSansW00-BasicBold" panose="02000505030000020004" pitchFamily="2" charset="0"/>
          <a:ea typeface="HendersonSansW00-BasicBold" panose="0200050503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10.xml"/><Relationship Id="rId7" Type="http://schemas.openxmlformats.org/officeDocument/2006/relationships/diagramQuickStyle" Target="../diagrams/quickStyle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8.xml"/><Relationship Id="rId11" Type="http://schemas.openxmlformats.org/officeDocument/2006/relationships/image" Target="../media/image8.png"/><Relationship Id="rId5" Type="http://schemas.openxmlformats.org/officeDocument/2006/relationships/diagramData" Target="../diagrams/data8.xml"/><Relationship Id="rId10" Type="http://schemas.openxmlformats.org/officeDocument/2006/relationships/image" Target="../media/image9.jpeg"/><Relationship Id="rId4" Type="http://schemas.openxmlformats.org/officeDocument/2006/relationships/notesSlide" Target="../notesSlides/notesSlide8.xml"/><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10.xml"/><Relationship Id="rId7" Type="http://schemas.openxmlformats.org/officeDocument/2006/relationships/diagramQuickStyle" Target="../diagrams/quickStyle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9.xml"/><Relationship Id="rId11" Type="http://schemas.openxmlformats.org/officeDocument/2006/relationships/image" Target="../media/image8.png"/><Relationship Id="rId5" Type="http://schemas.openxmlformats.org/officeDocument/2006/relationships/diagramData" Target="../diagrams/data9.xml"/><Relationship Id="rId10" Type="http://schemas.openxmlformats.org/officeDocument/2006/relationships/image" Target="../media/image10.jpeg"/><Relationship Id="rId4" Type="http://schemas.openxmlformats.org/officeDocument/2006/relationships/notesSlide" Target="../notesSlides/notesSlide9.xml"/><Relationship Id="rId9" Type="http://schemas.microsoft.com/office/2007/relationships/diagramDrawing" Target="../diagrams/drawing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7.xml"/><Relationship Id="rId7" Type="http://schemas.openxmlformats.org/officeDocument/2006/relationships/diagramQuickStyle" Target="../diagrams/quickStyle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8.png"/><Relationship Id="rId4" Type="http://schemas.openxmlformats.org/officeDocument/2006/relationships/notesSlide" Target="../notesSlides/notesSlide11.xml"/><Relationship Id="rId9" Type="http://schemas.microsoft.com/office/2007/relationships/diagramDrawing" Target="../diagrams/drawing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0.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0.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0.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0.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slideLayout" Target="../slideLayouts/slideLayout7.xml"/><Relationship Id="rId7" Type="http://schemas.openxmlformats.org/officeDocument/2006/relationships/diagramQuickStyle" Target="../diagrams/quickStyle2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5.xml"/><Relationship Id="rId5" Type="http://schemas.openxmlformats.org/officeDocument/2006/relationships/diagramData" Target="../diagrams/data25.xml"/><Relationship Id="rId10" Type="http://schemas.openxmlformats.org/officeDocument/2006/relationships/image" Target="../media/image8.png"/><Relationship Id="rId4" Type="http://schemas.openxmlformats.org/officeDocument/2006/relationships/notesSlide" Target="../notesSlides/notesSlide15.xml"/><Relationship Id="rId9" Type="http://schemas.microsoft.com/office/2007/relationships/diagramDrawing" Target="../diagrams/drawing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0.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10.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34.xml"/><Relationship Id="rId3" Type="http://schemas.openxmlformats.org/officeDocument/2006/relationships/slideLayout" Target="../slideLayouts/slideLayout10.xml"/><Relationship Id="rId7" Type="http://schemas.openxmlformats.org/officeDocument/2006/relationships/diagramQuickStyle" Target="../diagrams/quickStyle3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34.xml"/><Relationship Id="rId5" Type="http://schemas.openxmlformats.org/officeDocument/2006/relationships/diagramData" Target="../diagrams/data34.xml"/><Relationship Id="rId10" Type="http://schemas.openxmlformats.org/officeDocument/2006/relationships/image" Target="../media/image8.png"/><Relationship Id="rId4" Type="http://schemas.openxmlformats.org/officeDocument/2006/relationships/notesSlide" Target="../notesSlides/notesSlide23.xml"/><Relationship Id="rId9" Type="http://schemas.microsoft.com/office/2007/relationships/diagramDrawing" Target="../diagrams/drawing3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7.xml"/><Relationship Id="rId7" Type="http://schemas.openxmlformats.org/officeDocument/2006/relationships/diagramQuickStyle" Target="../diagrams/quickStyle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8.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71.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slideLayout" Target="../slideLayouts/slideLayout7.xml"/><Relationship Id="rId7" Type="http://schemas.openxmlformats.org/officeDocument/2006/relationships/diagramQuickStyle" Target="../diagrams/quickStyle3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35.xml"/><Relationship Id="rId5" Type="http://schemas.openxmlformats.org/officeDocument/2006/relationships/diagramData" Target="../diagrams/data35.xml"/><Relationship Id="rId10" Type="http://schemas.openxmlformats.org/officeDocument/2006/relationships/image" Target="../media/image8.png"/><Relationship Id="rId4" Type="http://schemas.openxmlformats.org/officeDocument/2006/relationships/notesSlide" Target="../notesSlides/notesSlide25.xml"/><Relationship Id="rId9" Type="http://schemas.microsoft.com/office/2007/relationships/diagramDrawing" Target="../diagrams/drawing35.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slideLayout" Target="../slideLayouts/slideLayout7.xml"/><Relationship Id="rId7" Type="http://schemas.openxmlformats.org/officeDocument/2006/relationships/diagramQuickStyle" Target="../diagrams/quickStyle3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36.xml"/><Relationship Id="rId5" Type="http://schemas.openxmlformats.org/officeDocument/2006/relationships/diagramData" Target="../diagrams/data36.xml"/><Relationship Id="rId10" Type="http://schemas.openxmlformats.org/officeDocument/2006/relationships/image" Target="../media/image8.png"/><Relationship Id="rId4" Type="http://schemas.openxmlformats.org/officeDocument/2006/relationships/notesSlide" Target="../notesSlides/notesSlide26.xml"/><Relationship Id="rId9" Type="http://schemas.microsoft.com/office/2007/relationships/diagramDrawing" Target="../diagrams/drawing36.xml"/></Relationships>
</file>

<file path=ppt/slides/_rels/slide74.xml.rels><?xml version="1.0" encoding="UTF-8" standalone="yes"?>
<Relationships xmlns="http://schemas.openxmlformats.org/package/2006/relationships"><Relationship Id="rId3" Type="http://schemas.openxmlformats.org/officeDocument/2006/relationships/hyperlink" Target="https://en.wikipedia.org/wiki/Edison_screw" TargetMode="External"/><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37.xml"/><Relationship Id="rId7" Type="http://schemas.openxmlformats.org/officeDocument/2006/relationships/image" Target="../media/image25.jpeg"/><Relationship Id="rId2" Type="http://schemas.openxmlformats.org/officeDocument/2006/relationships/diagramData" Target="../diagrams/data37.xml"/><Relationship Id="rId1" Type="http://schemas.openxmlformats.org/officeDocument/2006/relationships/slideLayout" Target="../slideLayouts/slideLayout7.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4" name="Título 3">
            <a:extLst>
              <a:ext uri="{FF2B5EF4-FFF2-40B4-BE49-F238E27FC236}">
                <a16:creationId xmlns:a16="http://schemas.microsoft.com/office/drawing/2014/main" id="{AD01C111-1BDA-4142-877C-9DA5CAC30887}"/>
              </a:ext>
            </a:extLst>
          </p:cNvPr>
          <p:cNvSpPr>
            <a:spLocks noGrp="1"/>
          </p:cNvSpPr>
          <p:nvPr>
            <p:ph type="ctrTitle"/>
          </p:nvPr>
        </p:nvSpPr>
        <p:spPr/>
        <p:txBody>
          <a:bodyPr>
            <a:normAutofit fontScale="90000"/>
          </a:bodyPr>
          <a:lstStyle/>
          <a:p>
            <a:r>
              <a:rPr lang="es-CR" sz="3100" dirty="0">
                <a:latin typeface="HendersonSansW00-BasicBold"/>
                <a:ea typeface="Calibri"/>
                <a:cs typeface="Calibri"/>
              </a:rPr>
              <a:t>CURSO : CLASIFICACION, ORDENACIÓN Y DESCRIPCIÓN DOCUMENTAL</a:t>
            </a:r>
            <a:endParaRPr lang="es-ES" sz="3100" dirty="0"/>
          </a:p>
          <a:p>
            <a:endParaRPr lang="es-CR" sz="2200" dirty="0">
              <a:latin typeface="Calibri"/>
              <a:ea typeface="Calibri"/>
              <a:cs typeface="Calibri"/>
            </a:endParaRPr>
          </a:p>
        </p:txBody>
      </p:sp>
      <p:sp>
        <p:nvSpPr>
          <p:cNvPr id="5" name="Subtítulo 4">
            <a:extLst>
              <a:ext uri="{FF2B5EF4-FFF2-40B4-BE49-F238E27FC236}">
                <a16:creationId xmlns:a16="http://schemas.microsoft.com/office/drawing/2014/main" id="{F68C2B7F-3C5A-4641-BDBA-D845AAE1F751}"/>
              </a:ext>
            </a:extLst>
          </p:cNvPr>
          <p:cNvSpPr>
            <a:spLocks noGrp="1"/>
          </p:cNvSpPr>
          <p:nvPr>
            <p:ph type="subTitle" idx="1"/>
          </p:nvPr>
        </p:nvSpPr>
        <p:spPr/>
        <p:txBody>
          <a:bodyPr>
            <a:normAutofit fontScale="25000" lnSpcReduction="20000"/>
          </a:bodyPr>
          <a:lstStyle/>
          <a:p>
            <a:r>
              <a:rPr lang="es-CR" sz="11200" b="1" dirty="0">
                <a:latin typeface="Calibri"/>
                <a:ea typeface="Calibri"/>
                <a:cs typeface="Calibri"/>
              </a:rPr>
              <a:t>TEMA 3: Descripción</a:t>
            </a:r>
            <a:endParaRPr lang="es-ES" sz="11200" b="1" dirty="0"/>
          </a:p>
          <a:p>
            <a:endParaRPr lang="es-CR" dirty="0"/>
          </a:p>
        </p:txBody>
      </p:sp>
      <p:sp>
        <p:nvSpPr>
          <p:cNvPr id="6" name="Rectángulo 5">
            <a:extLst>
              <a:ext uri="{FF2B5EF4-FFF2-40B4-BE49-F238E27FC236}">
                <a16:creationId xmlns:a16="http://schemas.microsoft.com/office/drawing/2014/main" id="{02D7C21C-0204-41A1-99DE-98620FD3706C}"/>
              </a:ext>
            </a:extLst>
          </p:cNvPr>
          <p:cNvSpPr/>
          <p:nvPr/>
        </p:nvSpPr>
        <p:spPr>
          <a:xfrm>
            <a:off x="1407459" y="1701111"/>
            <a:ext cx="9377082" cy="2330824"/>
          </a:xfrm>
          <a:prstGeom prst="rect">
            <a:avLst/>
          </a:prstGeom>
          <a:noFill/>
          <a:ln>
            <a:solidFill>
              <a:srgbClr val="CEA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1"/>
            <p:extLst>
              <p:ext uri="{D42A27DB-BD31-4B8C-83A1-F6EECF244321}">
                <p14:modId xmlns:p14="http://schemas.microsoft.com/office/powerpoint/2010/main" val="2095399339"/>
              </p:ext>
            </p:extLst>
          </p:nvPr>
        </p:nvGraphicFramePr>
        <p:xfrm>
          <a:off x="1022279" y="1214066"/>
          <a:ext cx="10498477" cy="4934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282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CR" sz="3600" dirty="0"/>
              <a:t>Elaboración de la descripción</a:t>
            </a:r>
          </a:p>
        </p:txBody>
      </p:sp>
      <p:pic>
        <p:nvPicPr>
          <p:cNvPr id="2" name="Sonido grabado">
            <a:hlinkClick r:id="" action="ppaction://media"/>
            <a:extLst>
              <a:ext uri="{FF2B5EF4-FFF2-40B4-BE49-F238E27FC236}">
                <a16:creationId xmlns:a16="http://schemas.microsoft.com/office/drawing/2014/main" id="{ABDAEB61-422C-701B-2EC2-0CDF54D195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9249" y="5565146"/>
            <a:ext cx="609600" cy="609600"/>
          </a:xfrm>
          <a:prstGeom prst="rect">
            <a:avLst/>
          </a:prstGeom>
        </p:spPr>
      </p:pic>
    </p:spTree>
    <p:extLst>
      <p:ext uri="{BB962C8B-B14F-4D97-AF65-F5344CB8AC3E}">
        <p14:creationId xmlns:p14="http://schemas.microsoft.com/office/powerpoint/2010/main" val="41373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ext uri="{D42A27DB-BD31-4B8C-83A1-F6EECF244321}">
                <p14:modId xmlns:p14="http://schemas.microsoft.com/office/powerpoint/2010/main" val="1924183354"/>
              </p:ext>
            </p:extLst>
          </p:nvPr>
        </p:nvGraphicFramePr>
        <p:xfrm>
          <a:off x="1132674" y="1"/>
          <a:ext cx="9350055" cy="6479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02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2252393" y="403361"/>
          <a:ext cx="8208963" cy="58785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555" name="Rectangle 2"/>
          <p:cNvSpPr txBox="1">
            <a:spLocks noChangeArrowheads="1"/>
          </p:cNvSpPr>
          <p:nvPr/>
        </p:nvSpPr>
        <p:spPr bwMode="auto">
          <a:xfrm rot="-5400000">
            <a:off x="-204788" y="2698751"/>
            <a:ext cx="5329239"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s-MX" altLang="es-CR" sz="4400">
                <a:latin typeface="+mj-lt"/>
                <a:ea typeface="+mj-ea"/>
                <a:cs typeface="+mj-cs"/>
              </a:rPr>
              <a:t>Caracteres internos del documento</a:t>
            </a:r>
            <a:r>
              <a:rPr lang="es-MX" altLang="es-CR" sz="4400">
                <a:solidFill>
                  <a:srgbClr val="009E8C"/>
                </a:solidFill>
                <a:latin typeface="+mj-lt"/>
                <a:ea typeface="+mj-ea"/>
                <a:cs typeface="+mj-cs"/>
              </a:rPr>
              <a:t> </a:t>
            </a:r>
            <a:endParaRPr lang="es-ES" altLang="es-CR" sz="4400">
              <a:solidFill>
                <a:srgbClr val="009E8C"/>
              </a:solidFill>
              <a:latin typeface="+mj-lt"/>
              <a:ea typeface="+mj-ea"/>
              <a:cs typeface="+mj-cs"/>
            </a:endParaRPr>
          </a:p>
        </p:txBody>
      </p:sp>
      <p:pic>
        <p:nvPicPr>
          <p:cNvPr id="4" name="Imagen 3">
            <a:extLst>
              <a:ext uri="{FF2B5EF4-FFF2-40B4-BE49-F238E27FC236}">
                <a16:creationId xmlns:a16="http://schemas.microsoft.com/office/drawing/2014/main" id="{B6F63AC5-E4B6-4647-8E2A-66C5A6F3620E}"/>
              </a:ext>
            </a:extLst>
          </p:cNvPr>
          <p:cNvPicPr>
            <a:picLocks noChangeAspect="1"/>
          </p:cNvPicPr>
          <p:nvPr/>
        </p:nvPicPr>
        <p:blipFill>
          <a:blip r:embed="rId10"/>
          <a:stretch>
            <a:fillRect/>
          </a:stretch>
        </p:blipFill>
        <p:spPr>
          <a:xfrm>
            <a:off x="9715500" y="3661833"/>
            <a:ext cx="1905000" cy="1905000"/>
          </a:xfrm>
          <a:prstGeom prst="rect">
            <a:avLst/>
          </a:prstGeom>
        </p:spPr>
      </p:pic>
      <p:pic>
        <p:nvPicPr>
          <p:cNvPr id="3" name="Sonido grabado">
            <a:hlinkClick r:id="" action="ppaction://media"/>
            <a:extLst>
              <a:ext uri="{FF2B5EF4-FFF2-40B4-BE49-F238E27FC236}">
                <a16:creationId xmlns:a16="http://schemas.microsoft.com/office/drawing/2014/main" id="{48392D72-32C6-10A8-0B92-7D0093E49A4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3249" y="5672273"/>
            <a:ext cx="609600" cy="609600"/>
          </a:xfrm>
          <a:prstGeom prst="rect">
            <a:avLst/>
          </a:prstGeom>
        </p:spPr>
      </p:pic>
    </p:spTree>
    <p:extLst>
      <p:ext uri="{BB962C8B-B14F-4D97-AF65-F5344CB8AC3E}">
        <p14:creationId xmlns:p14="http://schemas.microsoft.com/office/powerpoint/2010/main" val="24015772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nvPr>
        </p:nvGraphicFramePr>
        <p:xfrm>
          <a:off x="1488283" y="233432"/>
          <a:ext cx="8713787" cy="5832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579" name="Rectangle 2"/>
          <p:cNvSpPr>
            <a:spLocks noGrp="1" noChangeArrowheads="1"/>
          </p:cNvSpPr>
          <p:nvPr>
            <p:ph type="title" idx="4294967295"/>
          </p:nvPr>
        </p:nvSpPr>
        <p:spPr>
          <a:xfrm rot="16200000">
            <a:off x="-461812" y="2786015"/>
            <a:ext cx="6481763" cy="1143000"/>
          </a:xfrm>
        </p:spPr>
        <p:txBody>
          <a:bodyPr>
            <a:noAutofit/>
          </a:bodyPr>
          <a:lstStyle/>
          <a:p>
            <a:pPr algn="ctr" eaLnBrk="1" hangingPunct="1"/>
            <a:r>
              <a:rPr lang="es-MX" altLang="es-CR"/>
              <a:t>Caracteres externos de los </a:t>
            </a:r>
            <a:br>
              <a:rPr lang="es-MX" altLang="es-CR">
                <a:solidFill>
                  <a:srgbClr val="009E8C"/>
                </a:solidFill>
              </a:rPr>
            </a:br>
            <a:r>
              <a:rPr lang="es-MX" altLang="es-CR"/>
              <a:t>documentos</a:t>
            </a:r>
            <a:endParaRPr lang="es-ES" altLang="es-CR"/>
          </a:p>
        </p:txBody>
      </p:sp>
      <p:pic>
        <p:nvPicPr>
          <p:cNvPr id="4" name="Imagen 3">
            <a:extLst>
              <a:ext uri="{FF2B5EF4-FFF2-40B4-BE49-F238E27FC236}">
                <a16:creationId xmlns:a16="http://schemas.microsoft.com/office/drawing/2014/main" id="{82B378B2-C4C1-465C-A1A3-FB911B508424}"/>
              </a:ext>
            </a:extLst>
          </p:cNvPr>
          <p:cNvPicPr>
            <a:picLocks noChangeAspect="1"/>
          </p:cNvPicPr>
          <p:nvPr/>
        </p:nvPicPr>
        <p:blipFill>
          <a:blip r:embed="rId10"/>
          <a:stretch>
            <a:fillRect/>
          </a:stretch>
        </p:blipFill>
        <p:spPr>
          <a:xfrm>
            <a:off x="7870691" y="542347"/>
            <a:ext cx="3758392" cy="2815167"/>
          </a:xfrm>
          <a:prstGeom prst="rect">
            <a:avLst/>
          </a:prstGeom>
        </p:spPr>
      </p:pic>
      <p:pic>
        <p:nvPicPr>
          <p:cNvPr id="3" name="Sonido grabado">
            <a:hlinkClick r:id="" action="ppaction://media"/>
            <a:extLst>
              <a:ext uri="{FF2B5EF4-FFF2-40B4-BE49-F238E27FC236}">
                <a16:creationId xmlns:a16="http://schemas.microsoft.com/office/drawing/2014/main" id="{43047987-3892-A6B5-7A02-31246674ADF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3526" y="5184962"/>
            <a:ext cx="609600" cy="609600"/>
          </a:xfrm>
          <a:prstGeom prst="rect">
            <a:avLst/>
          </a:prstGeom>
        </p:spPr>
      </p:pic>
    </p:spTree>
    <p:extLst>
      <p:ext uri="{BB962C8B-B14F-4D97-AF65-F5344CB8AC3E}">
        <p14:creationId xmlns:p14="http://schemas.microsoft.com/office/powerpoint/2010/main" val="3325630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09600" y="1636713"/>
            <a:ext cx="10972800" cy="3076575"/>
          </a:xfrm>
        </p:spPr>
        <p:txBody>
          <a:bodyPr/>
          <a:lstStyle/>
          <a:p>
            <a:r>
              <a:rPr lang="es-CR" dirty="0">
                <a:solidFill>
                  <a:schemeClr val="accent2">
                    <a:lumMod val="75000"/>
                  </a:schemeClr>
                </a:solidFill>
              </a:rPr>
              <a:t>Caracteres internos de los documentos</a:t>
            </a:r>
          </a:p>
        </p:txBody>
      </p:sp>
    </p:spTree>
    <p:extLst>
      <p:ext uri="{BB962C8B-B14F-4D97-AF65-F5344CB8AC3E}">
        <p14:creationId xmlns:p14="http://schemas.microsoft.com/office/powerpoint/2010/main" val="281257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nvPr>
        </p:nvGraphicFramePr>
        <p:xfrm>
          <a:off x="1981200" y="115794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592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nvPr>
        </p:nvGraphicFramePr>
        <p:xfrm>
          <a:off x="1206809" y="616031"/>
          <a:ext cx="9697496" cy="5507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050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nvPr>
        </p:nvGraphicFramePr>
        <p:xfrm>
          <a:off x="1524001" y="830498"/>
          <a:ext cx="8923105" cy="5139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026"/>
          <p:cNvSpPr txBox="1">
            <a:spLocks noChangeArrowheads="1"/>
          </p:cNvSpPr>
          <p:nvPr/>
        </p:nvSpPr>
        <p:spPr>
          <a:xfrm>
            <a:off x="1524000" y="0"/>
            <a:ext cx="9144000" cy="1143000"/>
          </a:xfrm>
          <a:prstGeom prst="rect">
            <a:avLst/>
          </a:prstGeom>
        </p:spPr>
        <p:txBody>
          <a:bodyPr lIns="45720" rIns="45720" anchor="ctr">
            <a:normAutofit fontScale="97500"/>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s-ES"/>
          </a:p>
        </p:txBody>
      </p:sp>
    </p:spTree>
    <p:extLst>
      <p:ext uri="{BB962C8B-B14F-4D97-AF65-F5344CB8AC3E}">
        <p14:creationId xmlns:p14="http://schemas.microsoft.com/office/powerpoint/2010/main" val="272331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397833910"/>
              </p:ext>
            </p:extLst>
          </p:nvPr>
        </p:nvGraphicFramePr>
        <p:xfrm>
          <a:off x="1360041" y="704849"/>
          <a:ext cx="9471917" cy="58301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1026"/>
          <p:cNvSpPr txBox="1">
            <a:spLocks noChangeArrowheads="1"/>
          </p:cNvSpPr>
          <p:nvPr/>
        </p:nvSpPr>
        <p:spPr>
          <a:xfrm>
            <a:off x="1524000" y="0"/>
            <a:ext cx="9144000" cy="1143000"/>
          </a:xfrm>
          <a:prstGeom prst="rect">
            <a:avLst/>
          </a:prstGeom>
        </p:spPr>
        <p:txBody>
          <a:bodyPr lIns="45720" rIns="45720" anchor="ctr">
            <a:normAutofit fontScale="97500"/>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endParaRPr lang="es-ES"/>
          </a:p>
        </p:txBody>
      </p:sp>
      <p:pic>
        <p:nvPicPr>
          <p:cNvPr id="2" name="Sonido grabado">
            <a:hlinkClick r:id="" action="ppaction://media"/>
            <a:extLst>
              <a:ext uri="{FF2B5EF4-FFF2-40B4-BE49-F238E27FC236}">
                <a16:creationId xmlns:a16="http://schemas.microsoft.com/office/drawing/2014/main" id="{F33B3C47-9FD1-C177-3F64-9912902C49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0441" y="5543551"/>
            <a:ext cx="609600" cy="609600"/>
          </a:xfrm>
          <a:prstGeom prst="rect">
            <a:avLst/>
          </a:prstGeom>
        </p:spPr>
      </p:pic>
    </p:spTree>
    <p:extLst>
      <p:ext uri="{BB962C8B-B14F-4D97-AF65-F5344CB8AC3E}">
        <p14:creationId xmlns:p14="http://schemas.microsoft.com/office/powerpoint/2010/main" val="25381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CR" sz="4000" dirty="0">
                <a:solidFill>
                  <a:schemeClr val="accent2">
                    <a:lumMod val="75000"/>
                  </a:schemeClr>
                </a:solidFill>
              </a:rPr>
              <a:t>Concepto de descripción</a:t>
            </a:r>
            <a:endParaRPr lang="es-CR" sz="4000" dirty="0"/>
          </a:p>
        </p:txBody>
      </p:sp>
      <p:sp>
        <p:nvSpPr>
          <p:cNvPr id="6" name="CuadroTexto 5">
            <a:extLst>
              <a:ext uri="{FF2B5EF4-FFF2-40B4-BE49-F238E27FC236}">
                <a16:creationId xmlns:a16="http://schemas.microsoft.com/office/drawing/2014/main" id="{E70BBA1B-7F15-21C9-D3D7-AF1E448ADB72}"/>
              </a:ext>
            </a:extLst>
          </p:cNvPr>
          <p:cNvSpPr txBox="1"/>
          <p:nvPr/>
        </p:nvSpPr>
        <p:spPr>
          <a:xfrm>
            <a:off x="1684421" y="2005263"/>
            <a:ext cx="3838077" cy="1077218"/>
          </a:xfrm>
          <a:prstGeom prst="rect">
            <a:avLst/>
          </a:prstGeom>
          <a:noFill/>
        </p:spPr>
        <p:txBody>
          <a:bodyPr wrap="square" rtlCol="0">
            <a:spAutoFit/>
          </a:bodyPr>
          <a:lstStyle/>
          <a:p>
            <a:r>
              <a:rPr lang="es-ES" sz="3200" dirty="0"/>
              <a:t>Representación verbal o escrita</a:t>
            </a:r>
            <a:endParaRPr lang="es-CR" sz="3200" dirty="0"/>
          </a:p>
        </p:txBody>
      </p:sp>
      <p:sp>
        <p:nvSpPr>
          <p:cNvPr id="7" name="CuadroTexto 6">
            <a:extLst>
              <a:ext uri="{FF2B5EF4-FFF2-40B4-BE49-F238E27FC236}">
                <a16:creationId xmlns:a16="http://schemas.microsoft.com/office/drawing/2014/main" id="{D09EDA67-D4FA-DE2C-E73F-5E3D8D7DE47F}"/>
              </a:ext>
            </a:extLst>
          </p:cNvPr>
          <p:cNvSpPr txBox="1"/>
          <p:nvPr/>
        </p:nvSpPr>
        <p:spPr>
          <a:xfrm>
            <a:off x="7026444" y="1234237"/>
            <a:ext cx="2823410" cy="4154984"/>
          </a:xfrm>
          <a:prstGeom prst="rect">
            <a:avLst/>
          </a:prstGeom>
          <a:noFill/>
        </p:spPr>
        <p:txBody>
          <a:bodyPr wrap="square" rtlCol="0">
            <a:spAutoFit/>
          </a:bodyPr>
          <a:lstStyle/>
          <a:p>
            <a:r>
              <a:rPr lang="es-ES" sz="2400" dirty="0"/>
              <a:t>Objeto</a:t>
            </a:r>
          </a:p>
          <a:p>
            <a:endParaRPr lang="es-ES" sz="2400" dirty="0"/>
          </a:p>
          <a:p>
            <a:r>
              <a:rPr lang="es-ES" sz="2400" dirty="0"/>
              <a:t>Animal</a:t>
            </a:r>
          </a:p>
          <a:p>
            <a:endParaRPr lang="es-ES" sz="2400" dirty="0"/>
          </a:p>
          <a:p>
            <a:r>
              <a:rPr lang="es-ES" sz="2400" dirty="0"/>
              <a:t>Cosa</a:t>
            </a:r>
          </a:p>
          <a:p>
            <a:endParaRPr lang="es-ES" sz="2400" dirty="0"/>
          </a:p>
          <a:p>
            <a:r>
              <a:rPr lang="es-ES" sz="2400" dirty="0"/>
              <a:t>Persona</a:t>
            </a:r>
          </a:p>
          <a:p>
            <a:endParaRPr lang="es-ES" sz="2400" dirty="0"/>
          </a:p>
          <a:p>
            <a:r>
              <a:rPr lang="es-ES" sz="2400" dirty="0"/>
              <a:t>Acontecimientos</a:t>
            </a:r>
          </a:p>
          <a:p>
            <a:endParaRPr lang="es-ES" sz="2400" dirty="0"/>
          </a:p>
          <a:p>
            <a:r>
              <a:rPr lang="es-ES" sz="2400" dirty="0"/>
              <a:t>Sentimientos</a:t>
            </a:r>
            <a:endParaRPr lang="es-CR" sz="2400" dirty="0"/>
          </a:p>
        </p:txBody>
      </p:sp>
      <p:sp>
        <p:nvSpPr>
          <p:cNvPr id="8" name="Abrir llave 7">
            <a:extLst>
              <a:ext uri="{FF2B5EF4-FFF2-40B4-BE49-F238E27FC236}">
                <a16:creationId xmlns:a16="http://schemas.microsoft.com/office/drawing/2014/main" id="{1CBBB77B-E303-3AC7-30F6-9C12BC59EE55}"/>
              </a:ext>
            </a:extLst>
          </p:cNvPr>
          <p:cNvSpPr/>
          <p:nvPr/>
        </p:nvSpPr>
        <p:spPr>
          <a:xfrm>
            <a:off x="5277853" y="1347537"/>
            <a:ext cx="1540042" cy="404168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p>
        </p:txBody>
      </p:sp>
    </p:spTree>
    <p:extLst>
      <p:ext uri="{BB962C8B-B14F-4D97-AF65-F5344CB8AC3E}">
        <p14:creationId xmlns:p14="http://schemas.microsoft.com/office/powerpoint/2010/main" val="387353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905302717"/>
              </p:ext>
            </p:extLst>
          </p:nvPr>
        </p:nvGraphicFramePr>
        <p:xfrm>
          <a:off x="1953803" y="964915"/>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910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ext uri="{D42A27DB-BD31-4B8C-83A1-F6EECF244321}">
                <p14:modId xmlns:p14="http://schemas.microsoft.com/office/powerpoint/2010/main" val="1582863112"/>
              </p:ext>
            </p:extLst>
          </p:nvPr>
        </p:nvGraphicFramePr>
        <p:xfrm>
          <a:off x="3790950" y="1828799"/>
          <a:ext cx="6369051" cy="4253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9F5F0021-5EF1-46C7-A16F-8A277DD3E131}"/>
              </a:ext>
            </a:extLst>
          </p:cNvPr>
          <p:cNvSpPr txBox="1"/>
          <p:nvPr/>
        </p:nvSpPr>
        <p:spPr>
          <a:xfrm>
            <a:off x="787400" y="775699"/>
            <a:ext cx="6891867" cy="913199"/>
          </a:xfrm>
          <a:prstGeom prst="rect">
            <a:avLst/>
          </a:prstGeom>
          <a:noFill/>
        </p:spPr>
        <p:txBody>
          <a:bodyPr wrap="square" rtlCol="0">
            <a:spAutoFit/>
          </a:bodyPr>
          <a:lstStyle/>
          <a:p>
            <a:r>
              <a:rPr lang="es-ES" sz="2667" dirty="0">
                <a:solidFill>
                  <a:schemeClr val="accent2">
                    <a:lumMod val="75000"/>
                  </a:schemeClr>
                </a:solidFill>
              </a:rPr>
              <a:t>Con la descripción documental también describimos:</a:t>
            </a:r>
            <a:endParaRPr lang="es-CR" sz="2667" dirty="0">
              <a:solidFill>
                <a:schemeClr val="accent2">
                  <a:lumMod val="75000"/>
                </a:schemeClr>
              </a:solidFill>
            </a:endParaRPr>
          </a:p>
        </p:txBody>
      </p:sp>
    </p:spTree>
    <p:extLst>
      <p:ext uri="{BB962C8B-B14F-4D97-AF65-F5344CB8AC3E}">
        <p14:creationId xmlns:p14="http://schemas.microsoft.com/office/powerpoint/2010/main" val="124578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726142058"/>
              </p:ext>
            </p:extLst>
          </p:nvPr>
        </p:nvGraphicFramePr>
        <p:xfrm>
          <a:off x="1771650" y="857249"/>
          <a:ext cx="9505950" cy="5407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echa: a la derecha con bandas 2">
            <a:extLst>
              <a:ext uri="{FF2B5EF4-FFF2-40B4-BE49-F238E27FC236}">
                <a16:creationId xmlns:a16="http://schemas.microsoft.com/office/drawing/2014/main" id="{FE76D3E0-065F-4522-9288-9206DEF2A06F}"/>
              </a:ext>
            </a:extLst>
          </p:cNvPr>
          <p:cNvSpPr/>
          <p:nvPr/>
        </p:nvSpPr>
        <p:spPr>
          <a:xfrm>
            <a:off x="3911600" y="1591733"/>
            <a:ext cx="626533" cy="6604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R" sz="1867"/>
          </a:p>
        </p:txBody>
      </p:sp>
      <p:sp>
        <p:nvSpPr>
          <p:cNvPr id="4" name="CuadroTexto 3">
            <a:extLst>
              <a:ext uri="{FF2B5EF4-FFF2-40B4-BE49-F238E27FC236}">
                <a16:creationId xmlns:a16="http://schemas.microsoft.com/office/drawing/2014/main" id="{96967D48-A896-4BAE-82B3-D2BEE727F469}"/>
              </a:ext>
            </a:extLst>
          </p:cNvPr>
          <p:cNvSpPr txBox="1"/>
          <p:nvPr/>
        </p:nvSpPr>
        <p:spPr>
          <a:xfrm>
            <a:off x="609601" y="4013200"/>
            <a:ext cx="2489200" cy="1200329"/>
          </a:xfrm>
          <a:prstGeom prst="rect">
            <a:avLst/>
          </a:prstGeom>
          <a:noFill/>
        </p:spPr>
        <p:txBody>
          <a:bodyPr wrap="square" rtlCol="0">
            <a:spAutoFit/>
          </a:bodyPr>
          <a:lstStyle/>
          <a:p>
            <a:pPr algn="just"/>
            <a:r>
              <a:rPr lang="es-ES" sz="2400" dirty="0"/>
              <a:t>En  las cuales se destaquen también</a:t>
            </a:r>
            <a:endParaRPr lang="es-CR" sz="2400" dirty="0"/>
          </a:p>
        </p:txBody>
      </p:sp>
      <p:sp>
        <p:nvSpPr>
          <p:cNvPr id="6" name="Flecha: a la derecha con bandas 5">
            <a:extLst>
              <a:ext uri="{FF2B5EF4-FFF2-40B4-BE49-F238E27FC236}">
                <a16:creationId xmlns:a16="http://schemas.microsoft.com/office/drawing/2014/main" id="{5AB02180-F1EA-45AA-AEFE-F203B234CC66}"/>
              </a:ext>
            </a:extLst>
          </p:cNvPr>
          <p:cNvSpPr/>
          <p:nvPr/>
        </p:nvSpPr>
        <p:spPr>
          <a:xfrm>
            <a:off x="3285067" y="4236997"/>
            <a:ext cx="626533" cy="6604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R" sz="1867"/>
          </a:p>
        </p:txBody>
      </p:sp>
    </p:spTree>
    <p:extLst>
      <p:ext uri="{BB962C8B-B14F-4D97-AF65-F5344CB8AC3E}">
        <p14:creationId xmlns:p14="http://schemas.microsoft.com/office/powerpoint/2010/main" val="391858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609600" y="1598613"/>
            <a:ext cx="10972800" cy="3076575"/>
          </a:xfrm>
        </p:spPr>
        <p:txBody>
          <a:bodyPr/>
          <a:lstStyle/>
          <a:p>
            <a:r>
              <a:rPr lang="es-CR" dirty="0">
                <a:solidFill>
                  <a:schemeClr val="accent2">
                    <a:lumMod val="75000"/>
                  </a:schemeClr>
                </a:solidFill>
              </a:rPr>
              <a:t>Caracteres externos de los documentos</a:t>
            </a:r>
          </a:p>
        </p:txBody>
      </p:sp>
    </p:spTree>
    <p:extLst>
      <p:ext uri="{BB962C8B-B14F-4D97-AF65-F5344CB8AC3E}">
        <p14:creationId xmlns:p14="http://schemas.microsoft.com/office/powerpoint/2010/main" val="35114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idx="4294967295"/>
          </p:nvPr>
        </p:nvSpPr>
        <p:spPr>
          <a:xfrm>
            <a:off x="905669" y="839412"/>
            <a:ext cx="10380662" cy="3717925"/>
          </a:xfrm>
        </p:spPr>
        <p:txBody>
          <a:bodyPr/>
          <a:lstStyle/>
          <a:p>
            <a:pPr algn="ctr"/>
            <a:r>
              <a:rPr lang="es-CR" sz="3733" i="1" dirty="0">
                <a:solidFill>
                  <a:schemeClr val="accent2">
                    <a:lumMod val="75000"/>
                  </a:schemeClr>
                </a:solidFill>
              </a:rPr>
              <a:t>1-Clase documental</a:t>
            </a:r>
            <a:br>
              <a:rPr lang="es-CR" sz="3733" i="1" dirty="0">
                <a:solidFill>
                  <a:srgbClr val="002060"/>
                </a:solidFill>
              </a:rPr>
            </a:br>
            <a:br>
              <a:rPr lang="es-CR" sz="3733" i="1" dirty="0">
                <a:solidFill>
                  <a:srgbClr val="002060"/>
                </a:solidFill>
              </a:rPr>
            </a:br>
            <a:r>
              <a:rPr lang="es-CR" sz="3733" i="1" dirty="0">
                <a:solidFill>
                  <a:srgbClr val="002060"/>
                </a:solidFill>
              </a:rPr>
              <a:t>Es el medio o soporte por el cual se trasmite el mensaje. Podemos distinguir por su clase los documentos textuales, gráficos, audiovisuales y legibles por máquina.</a:t>
            </a:r>
          </a:p>
        </p:txBody>
      </p:sp>
      <p:pic>
        <p:nvPicPr>
          <p:cNvPr id="6" name="Imagen 5">
            <a:extLst>
              <a:ext uri="{FF2B5EF4-FFF2-40B4-BE49-F238E27FC236}">
                <a16:creationId xmlns:a16="http://schemas.microsoft.com/office/drawing/2014/main" id="{5099F863-4887-4C7A-9E52-EF453985D25F}"/>
              </a:ext>
            </a:extLst>
          </p:cNvPr>
          <p:cNvPicPr>
            <a:picLocks noChangeAspect="1"/>
          </p:cNvPicPr>
          <p:nvPr/>
        </p:nvPicPr>
        <p:blipFill>
          <a:blip r:embed="rId2"/>
          <a:stretch>
            <a:fillRect/>
          </a:stretch>
        </p:blipFill>
        <p:spPr>
          <a:xfrm>
            <a:off x="2904567" y="4267199"/>
            <a:ext cx="7105826" cy="1966737"/>
          </a:xfrm>
          <a:prstGeom prst="rect">
            <a:avLst/>
          </a:prstGeom>
        </p:spPr>
      </p:pic>
    </p:spTree>
    <p:extLst>
      <p:ext uri="{BB962C8B-B14F-4D97-AF65-F5344CB8AC3E}">
        <p14:creationId xmlns:p14="http://schemas.microsoft.com/office/powerpoint/2010/main" val="326231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505193" y="696912"/>
            <a:ext cx="9791700" cy="2732088"/>
          </a:xfrm>
        </p:spPr>
        <p:txBody>
          <a:bodyPr>
            <a:normAutofit fontScale="90000"/>
          </a:bodyPr>
          <a:lstStyle/>
          <a:p>
            <a:br>
              <a:rPr lang="es-CR" sz="3200" dirty="0">
                <a:solidFill>
                  <a:schemeClr val="accent2">
                    <a:lumMod val="75000"/>
                  </a:schemeClr>
                </a:solidFill>
              </a:rPr>
            </a:br>
            <a:br>
              <a:rPr lang="es-CR" sz="3200" dirty="0">
                <a:solidFill>
                  <a:schemeClr val="accent2">
                    <a:lumMod val="75000"/>
                  </a:schemeClr>
                </a:solidFill>
              </a:rPr>
            </a:br>
            <a:r>
              <a:rPr lang="es-CR" sz="3733" dirty="0">
                <a:solidFill>
                  <a:schemeClr val="accent2">
                    <a:lumMod val="75000"/>
                  </a:schemeClr>
                </a:solidFill>
              </a:rPr>
              <a:t>2- </a:t>
            </a:r>
            <a:r>
              <a:rPr lang="es-CR" sz="3733" i="1" dirty="0">
                <a:solidFill>
                  <a:schemeClr val="accent2">
                    <a:lumMod val="75000"/>
                  </a:schemeClr>
                </a:solidFill>
              </a:rPr>
              <a:t>Tipo documental</a:t>
            </a:r>
            <a:br>
              <a:rPr lang="es-CR" sz="3200" i="1" dirty="0">
                <a:solidFill>
                  <a:schemeClr val="accent2">
                    <a:lumMod val="75000"/>
                  </a:schemeClr>
                </a:solidFill>
              </a:rPr>
            </a:br>
            <a:br>
              <a:rPr lang="es-CR" sz="3200" i="1" dirty="0">
                <a:solidFill>
                  <a:schemeClr val="accent2">
                    <a:lumMod val="75000"/>
                  </a:schemeClr>
                </a:solidFill>
              </a:rPr>
            </a:br>
            <a:r>
              <a:rPr lang="es-CR" sz="3200" i="1" dirty="0">
                <a:solidFill>
                  <a:srgbClr val="002060"/>
                </a:solidFill>
              </a:rPr>
              <a:t>El tipo es la manera en que la información que corresponde a una actividad se distribuye en el soporte. Ejemplo: cartas, cheques, circulares, pagarés, etc.</a:t>
            </a:r>
            <a:br>
              <a:rPr lang="es-CR" sz="3200" i="1" dirty="0">
                <a:solidFill>
                  <a:srgbClr val="002060"/>
                </a:solidFill>
              </a:rPr>
            </a:br>
            <a:br>
              <a:rPr lang="es-CR" sz="3200" dirty="0">
                <a:solidFill>
                  <a:schemeClr val="accent2">
                    <a:lumMod val="75000"/>
                  </a:schemeClr>
                </a:solidFill>
              </a:rPr>
            </a:br>
            <a:endParaRPr lang="es-CR" sz="3200" dirty="0">
              <a:solidFill>
                <a:schemeClr val="accent2">
                  <a:lumMod val="75000"/>
                </a:schemeClr>
              </a:solidFill>
            </a:endParaRPr>
          </a:p>
        </p:txBody>
      </p:sp>
      <p:graphicFrame>
        <p:nvGraphicFramePr>
          <p:cNvPr id="3" name="Marcador de contenido 3"/>
          <p:cNvGraphicFramePr>
            <a:graphicFrameLocks/>
          </p:cNvGraphicFramePr>
          <p:nvPr/>
        </p:nvGraphicFramePr>
        <p:xfrm>
          <a:off x="2314937" y="3256345"/>
          <a:ext cx="8981956" cy="2546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968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93031" y="596900"/>
            <a:ext cx="9405937" cy="1543050"/>
          </a:xfrm>
        </p:spPr>
        <p:txBody>
          <a:bodyPr>
            <a:normAutofit/>
          </a:bodyPr>
          <a:lstStyle/>
          <a:p>
            <a:r>
              <a:rPr lang="es-CR" sz="4000" dirty="0">
                <a:solidFill>
                  <a:schemeClr val="accent2">
                    <a:lumMod val="75000"/>
                  </a:schemeClr>
                </a:solidFill>
              </a:rPr>
              <a:t>3- Formato ( Contenedor )</a:t>
            </a:r>
          </a:p>
        </p:txBody>
      </p:sp>
      <p:sp>
        <p:nvSpPr>
          <p:cNvPr id="3" name="2 Rectángulo"/>
          <p:cNvSpPr/>
          <p:nvPr/>
        </p:nvSpPr>
        <p:spPr>
          <a:xfrm>
            <a:off x="1076233" y="2292753"/>
            <a:ext cx="9722735" cy="1569660"/>
          </a:xfrm>
          <a:prstGeom prst="rect">
            <a:avLst/>
          </a:prstGeom>
        </p:spPr>
        <p:txBody>
          <a:bodyPr wrap="square">
            <a:spAutoFit/>
          </a:bodyPr>
          <a:lstStyle/>
          <a:p>
            <a:pPr lvl="0" algn="just"/>
            <a:r>
              <a:rPr lang="es-MX" sz="3200" i="1" dirty="0">
                <a:solidFill>
                  <a:srgbClr val="002060"/>
                </a:solidFill>
              </a:rPr>
              <a:t>Considera la estructura de un documento de archivo que define como se guarda, principalmente por sus características de tamaño y textura. </a:t>
            </a:r>
            <a:endParaRPr lang="es-CR" sz="3200" i="1" dirty="0">
              <a:solidFill>
                <a:srgbClr val="002060"/>
              </a:solidFill>
            </a:endParaRPr>
          </a:p>
        </p:txBody>
      </p:sp>
    </p:spTree>
    <p:extLst>
      <p:ext uri="{BB962C8B-B14F-4D97-AF65-F5344CB8AC3E}">
        <p14:creationId xmlns:p14="http://schemas.microsoft.com/office/powerpoint/2010/main" val="352702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Marcador de contenido"/>
          <p:cNvGraphicFramePr>
            <a:graphicFrameLocks noGrp="1"/>
          </p:cNvGraphicFramePr>
          <p:nvPr>
            <p:ph idx="4294967295"/>
            <p:extLst>
              <p:ext uri="{D42A27DB-BD31-4B8C-83A1-F6EECF244321}">
                <p14:modId xmlns:p14="http://schemas.microsoft.com/office/powerpoint/2010/main" val="1689647106"/>
              </p:ext>
            </p:extLst>
          </p:nvPr>
        </p:nvGraphicFramePr>
        <p:xfrm>
          <a:off x="1723651" y="1327231"/>
          <a:ext cx="8620500" cy="4817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1837950" y="712998"/>
            <a:ext cx="7747321" cy="461665"/>
          </a:xfrm>
          <a:prstGeom prst="rect">
            <a:avLst/>
          </a:prstGeom>
          <a:noFill/>
        </p:spPr>
        <p:txBody>
          <a:bodyPr wrap="square" rtlCol="0">
            <a:spAutoFit/>
          </a:bodyPr>
          <a:lstStyle/>
          <a:p>
            <a:pPr algn="ctr"/>
            <a:r>
              <a:rPr lang="es-ES" sz="2400" dirty="0">
                <a:solidFill>
                  <a:srgbClr val="002060"/>
                </a:solidFill>
              </a:rPr>
              <a:t>Ejemplos de formatos o contenedores de información</a:t>
            </a:r>
            <a:endParaRPr lang="es-CR" sz="2400" dirty="0">
              <a:solidFill>
                <a:srgbClr val="002060"/>
              </a:solidFill>
            </a:endParaRPr>
          </a:p>
        </p:txBody>
      </p:sp>
      <p:sp>
        <p:nvSpPr>
          <p:cNvPr id="4" name="3 Flecha curvada hacia la izquierda"/>
          <p:cNvSpPr/>
          <p:nvPr/>
        </p:nvSpPr>
        <p:spPr>
          <a:xfrm>
            <a:off x="9398643" y="478421"/>
            <a:ext cx="2453835" cy="2592729"/>
          </a:xfrm>
          <a:prstGeom prst="curvedLeftArrow">
            <a:avLst/>
          </a:prstGeom>
          <a:gradFill>
            <a:gsLst>
              <a:gs pos="0">
                <a:schemeClr val="accent5">
                  <a:lumMod val="75000"/>
                </a:schemeClr>
              </a:gs>
              <a:gs pos="30000">
                <a:srgbClr val="66008F"/>
              </a:gs>
              <a:gs pos="64999">
                <a:srgbClr val="BA0066"/>
              </a:gs>
              <a:gs pos="89999">
                <a:srgbClr val="FF0000"/>
              </a:gs>
              <a:gs pos="53000">
                <a:srgbClr val="FF820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R" sz="1867">
              <a:solidFill>
                <a:schemeClr val="accent5"/>
              </a:solidFill>
            </a:endParaRPr>
          </a:p>
        </p:txBody>
      </p:sp>
    </p:spTree>
    <p:extLst>
      <p:ext uri="{BB962C8B-B14F-4D97-AF65-F5344CB8AC3E}">
        <p14:creationId xmlns:p14="http://schemas.microsoft.com/office/powerpoint/2010/main" val="68551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622425" y="1032479"/>
            <a:ext cx="9807575" cy="1606550"/>
          </a:xfrm>
        </p:spPr>
        <p:txBody>
          <a:bodyPr>
            <a:normAutofit fontScale="90000"/>
          </a:bodyPr>
          <a:lstStyle/>
          <a:p>
            <a:r>
              <a:rPr lang="es-CR" i="1" dirty="0">
                <a:solidFill>
                  <a:schemeClr val="accent2">
                    <a:lumMod val="75000"/>
                  </a:schemeClr>
                </a:solidFill>
              </a:rPr>
              <a:t>4-Cantidad</a:t>
            </a:r>
            <a:br>
              <a:rPr lang="es-CR" dirty="0">
                <a:solidFill>
                  <a:schemeClr val="accent2">
                    <a:lumMod val="75000"/>
                  </a:schemeClr>
                </a:solidFill>
              </a:rPr>
            </a:br>
            <a:r>
              <a:rPr lang="es-CR" sz="3200" i="1" dirty="0">
                <a:solidFill>
                  <a:srgbClr val="002060"/>
                </a:solidFill>
              </a:rPr>
              <a:t>Se refiere al volumen de documentos que se almacena dentro de un determinado contenedor, o incluso dentro de un depósito de archivo.</a:t>
            </a:r>
            <a:br>
              <a:rPr lang="es-CR" sz="3200" dirty="0">
                <a:solidFill>
                  <a:srgbClr val="002060"/>
                </a:solidFill>
              </a:rPr>
            </a:br>
            <a:r>
              <a:rPr lang="es-CR" sz="3200" dirty="0">
                <a:solidFill>
                  <a:srgbClr val="002060"/>
                </a:solidFill>
              </a:rPr>
              <a:t>           </a:t>
            </a:r>
            <a:r>
              <a:rPr lang="es-CR" sz="3200" i="1" dirty="0">
                <a:solidFill>
                  <a:srgbClr val="002060"/>
                </a:solidFill>
              </a:rPr>
              <a:t>Y se contabiliza de esta manera</a:t>
            </a:r>
          </a:p>
        </p:txBody>
      </p:sp>
      <p:graphicFrame>
        <p:nvGraphicFramePr>
          <p:cNvPr id="3" name="1 Marcador de contenido"/>
          <p:cNvGraphicFramePr>
            <a:graphicFrameLocks/>
          </p:cNvGraphicFramePr>
          <p:nvPr/>
        </p:nvGraphicFramePr>
        <p:xfrm>
          <a:off x="3961801" y="3271778"/>
          <a:ext cx="7659183" cy="2850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Flecha curvada hacia la derecha"/>
          <p:cNvSpPr/>
          <p:nvPr/>
        </p:nvSpPr>
        <p:spPr>
          <a:xfrm>
            <a:off x="1775543" y="2976623"/>
            <a:ext cx="1118611" cy="2484697"/>
          </a:xfrm>
          <a:prstGeom prst="curvedRightArrow">
            <a:avLst/>
          </a:prstGeom>
          <a:gradFill>
            <a:gsLst>
              <a:gs pos="0">
                <a:srgbClr val="002060"/>
              </a:gs>
              <a:gs pos="30000">
                <a:srgbClr val="66008F"/>
              </a:gs>
              <a:gs pos="64999">
                <a:srgbClr val="BA0066"/>
              </a:gs>
              <a:gs pos="89999">
                <a:srgbClr val="FF0000"/>
              </a:gs>
              <a:gs pos="100000">
                <a:srgbClr val="FF820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R" sz="1867">
              <a:solidFill>
                <a:schemeClr val="tx1"/>
              </a:solidFill>
            </a:endParaRPr>
          </a:p>
        </p:txBody>
      </p:sp>
    </p:spTree>
    <p:extLst>
      <p:ext uri="{BB962C8B-B14F-4D97-AF65-F5344CB8AC3E}">
        <p14:creationId xmlns:p14="http://schemas.microsoft.com/office/powerpoint/2010/main" val="404028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895350" y="1503363"/>
            <a:ext cx="10972800" cy="3076575"/>
          </a:xfrm>
        </p:spPr>
        <p:txBody>
          <a:bodyPr/>
          <a:lstStyle/>
          <a:p>
            <a:pPr lvl="0"/>
            <a:r>
              <a:rPr lang="es-CR" i="1" dirty="0">
                <a:solidFill>
                  <a:schemeClr val="accent2">
                    <a:lumMod val="75000"/>
                  </a:schemeClr>
                </a:solidFill>
              </a:rPr>
              <a:t>5-Forma</a:t>
            </a:r>
            <a:br>
              <a:rPr lang="es-CR" i="1" dirty="0">
                <a:solidFill>
                  <a:schemeClr val="accent2">
                    <a:lumMod val="75000"/>
                  </a:schemeClr>
                </a:solidFill>
              </a:rPr>
            </a:br>
            <a:br>
              <a:rPr lang="es-CR" i="1" dirty="0">
                <a:solidFill>
                  <a:schemeClr val="accent2">
                    <a:lumMod val="75000"/>
                  </a:schemeClr>
                </a:solidFill>
              </a:rPr>
            </a:br>
            <a:r>
              <a:rPr lang="es-MX" sz="3733" i="1" dirty="0">
                <a:solidFill>
                  <a:srgbClr val="002060"/>
                </a:solidFill>
              </a:rPr>
              <a:t>Indica si el documento es un original, una copia o una reproducción</a:t>
            </a:r>
            <a:br>
              <a:rPr lang="es-CR" i="1" dirty="0">
                <a:solidFill>
                  <a:schemeClr val="accent2">
                    <a:lumMod val="75000"/>
                  </a:schemeClr>
                </a:solidFill>
              </a:rPr>
            </a:br>
            <a:endParaRPr lang="es-CR" i="1" dirty="0">
              <a:solidFill>
                <a:schemeClr val="accent2">
                  <a:lumMod val="75000"/>
                </a:schemeClr>
              </a:solidFill>
            </a:endParaRPr>
          </a:p>
        </p:txBody>
      </p:sp>
    </p:spTree>
    <p:extLst>
      <p:ext uri="{BB962C8B-B14F-4D97-AF65-F5344CB8AC3E}">
        <p14:creationId xmlns:p14="http://schemas.microsoft.com/office/powerpoint/2010/main" val="75447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r>
              <a:rPr lang="es-CR" sz="4000" b="1" dirty="0">
                <a:solidFill>
                  <a:schemeClr val="accent2">
                    <a:lumMod val="75000"/>
                  </a:schemeClr>
                </a:solidFill>
              </a:rPr>
              <a:t>¿Qué es la Descripción Documental?</a:t>
            </a:r>
          </a:p>
        </p:txBody>
      </p:sp>
      <p:sp>
        <p:nvSpPr>
          <p:cNvPr id="6" name="Marcador de contenido 5">
            <a:extLst>
              <a:ext uri="{FF2B5EF4-FFF2-40B4-BE49-F238E27FC236}">
                <a16:creationId xmlns:a16="http://schemas.microsoft.com/office/drawing/2014/main" id="{2065FCA6-B86F-41F7-986C-297A62F951C3}"/>
              </a:ext>
            </a:extLst>
          </p:cNvPr>
          <p:cNvSpPr>
            <a:spLocks noGrp="1"/>
          </p:cNvSpPr>
          <p:nvPr>
            <p:ph sz="quarter" idx="4"/>
          </p:nvPr>
        </p:nvSpPr>
        <p:spPr>
          <a:xfrm>
            <a:off x="6193369" y="2506134"/>
            <a:ext cx="5389033" cy="2339103"/>
          </a:xfrm>
          <a:ln>
            <a:solidFill>
              <a:srgbClr val="002060"/>
            </a:solidFill>
          </a:ln>
        </p:spPr>
        <p:txBody>
          <a:bodyPr>
            <a:normAutofit fontScale="32500" lnSpcReduction="20000"/>
          </a:bodyPr>
          <a:lstStyle/>
          <a:p>
            <a:pPr algn="just">
              <a:lnSpc>
                <a:spcPct val="120000"/>
              </a:lnSpc>
              <a:spcBef>
                <a:spcPct val="0"/>
              </a:spcBef>
              <a:spcAft>
                <a:spcPct val="35000"/>
              </a:spcAft>
            </a:pPr>
            <a:r>
              <a:rPr lang="es-ES_tradnl" sz="6000" b="1" dirty="0"/>
              <a:t>Enumeración  de cualidades y elementos fundamentale</a:t>
            </a:r>
            <a:r>
              <a:rPr lang="es-ES_tradnl" sz="6000" dirty="0"/>
              <a:t>s de personas u objetos para poner en conocimiento de otros los rasgos determinantes de lo que se describe.</a:t>
            </a:r>
            <a:endParaRPr lang="es-CR" sz="6000" dirty="0"/>
          </a:p>
          <a:p>
            <a:pPr marL="50800" indent="0">
              <a:buNone/>
            </a:pPr>
            <a:endParaRPr lang="es-CR" dirty="0"/>
          </a:p>
        </p:txBody>
      </p:sp>
      <p:sp>
        <p:nvSpPr>
          <p:cNvPr id="13" name="CuadroTexto 12">
            <a:extLst>
              <a:ext uri="{FF2B5EF4-FFF2-40B4-BE49-F238E27FC236}">
                <a16:creationId xmlns:a16="http://schemas.microsoft.com/office/drawing/2014/main" id="{69BCA52C-EE5E-4770-AAF2-CE36AE09E7A2}"/>
              </a:ext>
            </a:extLst>
          </p:cNvPr>
          <p:cNvSpPr txBox="1"/>
          <p:nvPr/>
        </p:nvSpPr>
        <p:spPr>
          <a:xfrm>
            <a:off x="901700" y="2506136"/>
            <a:ext cx="5096933" cy="1938992"/>
          </a:xfrm>
          <a:prstGeom prst="rect">
            <a:avLst/>
          </a:prstGeom>
          <a:noFill/>
          <a:ln>
            <a:solidFill>
              <a:srgbClr val="002060"/>
            </a:solidFill>
          </a:ln>
        </p:spPr>
        <p:txBody>
          <a:bodyPr wrap="square" rtlCol="0">
            <a:spAutoFit/>
          </a:bodyPr>
          <a:lstStyle/>
          <a:p>
            <a:pPr marL="380990" indent="-380990" algn="just">
              <a:buFont typeface="Arial" panose="020B0604020202020204" pitchFamily="34" charset="0"/>
              <a:buChar char="•"/>
            </a:pPr>
            <a:r>
              <a:rPr lang="es-ES" sz="2000" dirty="0"/>
              <a:t>Se entenderá por descripción documental el </a:t>
            </a:r>
            <a:r>
              <a:rPr lang="es-ES" sz="2000" b="1" dirty="0"/>
              <a:t>proceso que realiza el archivista para elaborar los instrumentos</a:t>
            </a:r>
            <a:r>
              <a:rPr lang="es-ES" sz="2000" dirty="0"/>
              <a:t> que facilitarán el conocimiento, el </a:t>
            </a:r>
            <a:r>
              <a:rPr lang="es-ES" sz="2000" b="1" dirty="0"/>
              <a:t>control y el acceso a los fondos documentales.</a:t>
            </a:r>
            <a:endParaRPr lang="es-CR" sz="2000" b="1" dirty="0"/>
          </a:p>
        </p:txBody>
      </p:sp>
      <p:pic>
        <p:nvPicPr>
          <p:cNvPr id="2" name="Sonido grabado">
            <a:hlinkClick r:id="" action="ppaction://media"/>
            <a:extLst>
              <a:ext uri="{FF2B5EF4-FFF2-40B4-BE49-F238E27FC236}">
                <a16:creationId xmlns:a16="http://schemas.microsoft.com/office/drawing/2014/main" id="{F512D718-99AE-E859-1ECD-156E337A79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66384" y="5414682"/>
            <a:ext cx="609600" cy="609600"/>
          </a:xfrm>
          <a:prstGeom prst="rect">
            <a:avLst/>
          </a:prstGeom>
        </p:spPr>
      </p:pic>
    </p:spTree>
    <p:extLst>
      <p:ext uri="{BB962C8B-B14F-4D97-AF65-F5344CB8AC3E}">
        <p14:creationId xmlns:p14="http://schemas.microsoft.com/office/powerpoint/2010/main" val="111351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333625" y="669460"/>
            <a:ext cx="7524750" cy="1127125"/>
          </a:xfrm>
        </p:spPr>
        <p:txBody>
          <a:bodyPr/>
          <a:lstStyle/>
          <a:p>
            <a:r>
              <a:rPr lang="es-CR" i="1" dirty="0">
                <a:solidFill>
                  <a:schemeClr val="accent2">
                    <a:lumMod val="75000"/>
                  </a:schemeClr>
                </a:solidFill>
              </a:rPr>
              <a:t>6-Tipología documental</a:t>
            </a:r>
          </a:p>
        </p:txBody>
      </p:sp>
      <p:sp>
        <p:nvSpPr>
          <p:cNvPr id="5" name="4 Rectángulo"/>
          <p:cNvSpPr/>
          <p:nvPr/>
        </p:nvSpPr>
        <p:spPr>
          <a:xfrm>
            <a:off x="2333625" y="1401530"/>
            <a:ext cx="7106373" cy="405494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638725" rIns="638708" bIns="218101" numCol="1" spcCol="1270" anchor="t" anchorCtr="0">
            <a:noAutofit/>
          </a:bodyPr>
          <a:lstStyle/>
          <a:p>
            <a:pPr marL="304792" lvl="1" indent="-304792" algn="just" defTabSz="1363099">
              <a:lnSpc>
                <a:spcPct val="90000"/>
              </a:lnSpc>
              <a:spcBef>
                <a:spcPct val="0"/>
              </a:spcBef>
              <a:spcAft>
                <a:spcPct val="15000"/>
              </a:spcAft>
              <a:buChar char="••"/>
            </a:pPr>
            <a:r>
              <a:rPr lang="es-MX" sz="3067" kern="1200" dirty="0">
                <a:solidFill>
                  <a:srgbClr val="002060"/>
                </a:solidFill>
              </a:rPr>
              <a:t>La tipología documental  estudia y analiza los distintos tipos de documentos que conformarán las series; por lo tanto, también estudia y analiza las series documentales.</a:t>
            </a:r>
            <a:endParaRPr lang="es-CR" sz="3067" kern="1200" dirty="0">
              <a:solidFill>
                <a:srgbClr val="002060"/>
              </a:solidFill>
            </a:endParaRPr>
          </a:p>
          <a:p>
            <a:pPr marL="304792" lvl="1" indent="-304792" algn="just" defTabSz="1363099">
              <a:lnSpc>
                <a:spcPct val="90000"/>
              </a:lnSpc>
              <a:spcBef>
                <a:spcPct val="0"/>
              </a:spcBef>
              <a:spcAft>
                <a:spcPct val="15000"/>
              </a:spcAft>
              <a:buChar char="••"/>
            </a:pPr>
            <a:r>
              <a:rPr lang="es-ES" altLang="es-CR" sz="3067" kern="1200" dirty="0">
                <a:solidFill>
                  <a:srgbClr val="002060"/>
                </a:solidFill>
              </a:rPr>
              <a:t>Es regulada por una norma de procedimiento, derivadas del ejercicio de una misma función</a:t>
            </a:r>
            <a:endParaRPr lang="es-CR" sz="3067" kern="1200" dirty="0">
              <a:solidFill>
                <a:srgbClr val="002060"/>
              </a:solidFill>
            </a:endParaRPr>
          </a:p>
        </p:txBody>
      </p:sp>
    </p:spTree>
    <p:extLst>
      <p:ext uri="{BB962C8B-B14F-4D97-AF65-F5344CB8AC3E}">
        <p14:creationId xmlns:p14="http://schemas.microsoft.com/office/powerpoint/2010/main" val="21417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normAutofit fontScale="90000"/>
          </a:bodyPr>
          <a:lstStyle/>
          <a:p>
            <a:pPr eaLnBrk="1" hangingPunct="1"/>
            <a:r>
              <a:rPr lang="es-MX" altLang="es-CR" dirty="0">
                <a:solidFill>
                  <a:schemeClr val="accent2">
                    <a:lumMod val="75000"/>
                  </a:schemeClr>
                </a:solidFill>
              </a:rPr>
              <a:t>Objetivos del estudio de la tipología documental</a:t>
            </a:r>
            <a:endParaRPr lang="es-ES" altLang="es-CR" dirty="0">
              <a:solidFill>
                <a:schemeClr val="accent2">
                  <a:lumMod val="75000"/>
                </a:schemeClr>
              </a:solidFill>
            </a:endParaRPr>
          </a:p>
        </p:txBody>
      </p:sp>
      <p:graphicFrame>
        <p:nvGraphicFramePr>
          <p:cNvPr id="2" name="Marcador de contenido 1"/>
          <p:cNvGraphicFramePr>
            <a:graphicFrameLocks noGrp="1"/>
          </p:cNvGraphicFramePr>
          <p:nvPr>
            <p:ph idx="1"/>
            <p:extLst>
              <p:ext uri="{D42A27DB-BD31-4B8C-83A1-F6EECF244321}">
                <p14:modId xmlns:p14="http://schemas.microsoft.com/office/powerpoint/2010/main" val="2178852856"/>
              </p:ext>
            </p:extLst>
          </p:nvPr>
        </p:nvGraphicFramePr>
        <p:xfrm>
          <a:off x="1981200" y="1524001"/>
          <a:ext cx="8763000" cy="460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82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589943192"/>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p:cNvSpPr>
            <a:spLocks noGrp="1" noChangeArrowheads="1"/>
          </p:cNvSpPr>
          <p:nvPr>
            <p:ph type="title"/>
          </p:nvPr>
        </p:nvSpPr>
        <p:spPr>
          <a:xfrm>
            <a:off x="1458079" y="731836"/>
            <a:ext cx="9000371" cy="1143000"/>
          </a:xfrm>
        </p:spPr>
        <p:txBody>
          <a:bodyPr>
            <a:normAutofit fontScale="90000"/>
          </a:bodyPr>
          <a:lstStyle/>
          <a:p>
            <a:pPr eaLnBrk="1" hangingPunct="1"/>
            <a:r>
              <a:rPr lang="es-MX" altLang="es-CR" dirty="0">
                <a:solidFill>
                  <a:schemeClr val="accent2">
                    <a:lumMod val="75000"/>
                  </a:schemeClr>
                </a:solidFill>
              </a:rPr>
              <a:t>Objetivos del estudio de la tipología documental</a:t>
            </a:r>
            <a:endParaRPr lang="es-ES" altLang="es-CR" dirty="0">
              <a:solidFill>
                <a:schemeClr val="accent2">
                  <a:lumMod val="75000"/>
                </a:schemeClr>
              </a:solidFill>
            </a:endParaRPr>
          </a:p>
        </p:txBody>
      </p:sp>
    </p:spTree>
    <p:extLst>
      <p:ext uri="{BB962C8B-B14F-4D97-AF65-F5344CB8AC3E}">
        <p14:creationId xmlns:p14="http://schemas.microsoft.com/office/powerpoint/2010/main" val="382981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p:cNvGraphicFramePr>
            <a:graphicFrameLocks noGrp="1"/>
          </p:cNvGraphicFramePr>
          <p:nvPr>
            <p:ph idx="1"/>
            <p:extLst>
              <p:ext uri="{D42A27DB-BD31-4B8C-83A1-F6EECF244321}">
                <p14:modId xmlns:p14="http://schemas.microsoft.com/office/powerpoint/2010/main" val="2111081382"/>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txBox="1">
            <a:spLocks noChangeArrowheads="1"/>
          </p:cNvSpPr>
          <p:nvPr/>
        </p:nvSpPr>
        <p:spPr>
          <a:xfrm>
            <a:off x="760081" y="731836"/>
            <a:ext cx="9565019" cy="114300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rgbClr val="009E8C"/>
                </a:solidFill>
                <a:latin typeface="+mj-lt"/>
                <a:ea typeface="+mj-ea"/>
                <a:cs typeface="+mj-cs"/>
              </a:defRPr>
            </a:lvl1pPr>
          </a:lstStyle>
          <a:p>
            <a:pPr algn="l"/>
            <a:r>
              <a:rPr lang="es-MX" altLang="es-CR" sz="3600" dirty="0">
                <a:solidFill>
                  <a:schemeClr val="accent2">
                    <a:lumMod val="75000"/>
                  </a:schemeClr>
                </a:solidFill>
              </a:rPr>
              <a:t>Objetivos del estudio de la tipología documental</a:t>
            </a:r>
            <a:endParaRPr lang="es-ES" altLang="es-CR" sz="3600" dirty="0">
              <a:solidFill>
                <a:schemeClr val="accent2">
                  <a:lumMod val="75000"/>
                </a:schemeClr>
              </a:solidFill>
            </a:endParaRPr>
          </a:p>
        </p:txBody>
      </p:sp>
    </p:spTree>
    <p:extLst>
      <p:ext uri="{BB962C8B-B14F-4D97-AF65-F5344CB8AC3E}">
        <p14:creationId xmlns:p14="http://schemas.microsoft.com/office/powerpoint/2010/main" val="10199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noAutofit/>
          </a:bodyPr>
          <a:lstStyle/>
          <a:p>
            <a:pPr eaLnBrk="1" hangingPunct="1"/>
            <a:r>
              <a:rPr lang="es-MX" altLang="es-CR" sz="4000" dirty="0">
                <a:solidFill>
                  <a:schemeClr val="accent2">
                    <a:lumMod val="75000"/>
                  </a:schemeClr>
                </a:solidFill>
              </a:rPr>
              <a:t>Clasificación de la tipología documental</a:t>
            </a:r>
            <a:endParaRPr lang="es-ES" altLang="es-CR" sz="4000" dirty="0">
              <a:solidFill>
                <a:schemeClr val="accent2">
                  <a:lumMod val="75000"/>
                </a:schemeClr>
              </a:solidFill>
            </a:endParaRPr>
          </a:p>
        </p:txBody>
      </p:sp>
      <p:graphicFrame>
        <p:nvGraphicFramePr>
          <p:cNvPr id="5" name="4 Marcador de contenido"/>
          <p:cNvGraphicFramePr>
            <a:graphicFrameLocks noGrp="1"/>
          </p:cNvGraphicFramePr>
          <p:nvPr>
            <p:ph idx="1"/>
          </p:nvPr>
        </p:nvGraphicFramePr>
        <p:xfrm>
          <a:off x="1529136" y="261032"/>
          <a:ext cx="9868328" cy="5851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10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noAutofit/>
          </a:bodyPr>
          <a:lstStyle/>
          <a:p>
            <a:pPr eaLnBrk="1" hangingPunct="1"/>
            <a:r>
              <a:rPr lang="es-MX" altLang="es-CR" sz="4000" dirty="0">
                <a:solidFill>
                  <a:schemeClr val="accent2">
                    <a:lumMod val="75000"/>
                  </a:schemeClr>
                </a:solidFill>
              </a:rPr>
              <a:t>Tipos Documentales Administrativos</a:t>
            </a:r>
            <a:endParaRPr lang="es-ES" altLang="es-CR" sz="4000" dirty="0">
              <a:solidFill>
                <a:schemeClr val="accent2">
                  <a:lumMod val="75000"/>
                </a:schemeClr>
              </a:solidFill>
            </a:endParaRPr>
          </a:p>
        </p:txBody>
      </p:sp>
      <p:sp>
        <p:nvSpPr>
          <p:cNvPr id="49154" name="Rectangle 3"/>
          <p:cNvSpPr>
            <a:spLocks noGrp="1" noChangeArrowheads="1"/>
          </p:cNvSpPr>
          <p:nvPr>
            <p:ph idx="1"/>
          </p:nvPr>
        </p:nvSpPr>
        <p:spPr/>
        <p:txBody>
          <a:bodyPr/>
          <a:lstStyle/>
          <a:p>
            <a:pPr algn="just" eaLnBrk="1" hangingPunct="1">
              <a:buFont typeface="Wingdings" panose="05000000000000000000" pitchFamily="2" charset="2"/>
              <a:buNone/>
            </a:pPr>
            <a:r>
              <a:rPr lang="es-MX" altLang="es-CR" sz="3200"/>
              <a:t>Son aquellos que se producen y sirven de</a:t>
            </a:r>
          </a:p>
          <a:p>
            <a:pPr algn="just" eaLnBrk="1" hangingPunct="1">
              <a:buFont typeface="Wingdings" panose="05000000000000000000" pitchFamily="2" charset="2"/>
              <a:buNone/>
            </a:pPr>
            <a:r>
              <a:rPr lang="es-MX" altLang="es-CR" sz="3200"/>
              <a:t>comunicación  en todas las actividades de la</a:t>
            </a:r>
          </a:p>
          <a:p>
            <a:pPr algn="just" eaLnBrk="1" hangingPunct="1">
              <a:buFont typeface="Wingdings" panose="05000000000000000000" pitchFamily="2" charset="2"/>
              <a:buNone/>
            </a:pPr>
            <a:r>
              <a:rPr lang="es-MX" altLang="es-CR" sz="3200"/>
              <a:t>administración pública o privada, por ejemplo: </a:t>
            </a:r>
          </a:p>
          <a:p>
            <a:pPr lvl="1" eaLnBrk="1" hangingPunct="1"/>
            <a:r>
              <a:rPr lang="es-MX" altLang="es-CR" sz="2800"/>
              <a:t>Actas</a:t>
            </a:r>
          </a:p>
          <a:p>
            <a:pPr lvl="1" eaLnBrk="1" hangingPunct="1"/>
            <a:r>
              <a:rPr lang="es-MX" altLang="es-CR" sz="2800"/>
              <a:t>Correspondencia</a:t>
            </a:r>
          </a:p>
          <a:p>
            <a:pPr lvl="1" eaLnBrk="1" hangingPunct="1"/>
            <a:r>
              <a:rPr lang="es-MX" altLang="es-CR" sz="2800"/>
              <a:t>Informes</a:t>
            </a:r>
          </a:p>
          <a:p>
            <a:pPr lvl="1" eaLnBrk="1" hangingPunct="1"/>
            <a:r>
              <a:rPr lang="es-MX" altLang="es-CR" sz="2800"/>
              <a:t>Memorandos</a:t>
            </a:r>
          </a:p>
        </p:txBody>
      </p:sp>
    </p:spTree>
    <p:extLst>
      <p:ext uri="{BB962C8B-B14F-4D97-AF65-F5344CB8AC3E}">
        <p14:creationId xmlns:p14="http://schemas.microsoft.com/office/powerpoint/2010/main" val="342203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p:txBody>
          <a:bodyPr>
            <a:noAutofit/>
          </a:bodyPr>
          <a:lstStyle/>
          <a:p>
            <a:pPr eaLnBrk="1" hangingPunct="1"/>
            <a:r>
              <a:rPr lang="es-MX" altLang="es-CR" sz="4000" dirty="0">
                <a:solidFill>
                  <a:schemeClr val="accent2">
                    <a:lumMod val="75000"/>
                  </a:schemeClr>
                </a:solidFill>
              </a:rPr>
              <a:t>Tipos Documentales Personales</a:t>
            </a:r>
            <a:endParaRPr lang="es-ES" altLang="es-CR" sz="4000" dirty="0">
              <a:solidFill>
                <a:schemeClr val="accent2">
                  <a:lumMod val="75000"/>
                </a:schemeClr>
              </a:solidFill>
            </a:endParaRPr>
          </a:p>
        </p:txBody>
      </p:sp>
      <p:sp>
        <p:nvSpPr>
          <p:cNvPr id="50178" name="Rectangle 3"/>
          <p:cNvSpPr>
            <a:spLocks noGrp="1" noChangeArrowheads="1"/>
          </p:cNvSpPr>
          <p:nvPr>
            <p:ph idx="1"/>
          </p:nvPr>
        </p:nvSpPr>
        <p:spPr/>
        <p:txBody>
          <a:bodyPr>
            <a:normAutofit/>
          </a:bodyPr>
          <a:lstStyle/>
          <a:p>
            <a:pPr eaLnBrk="1" hangingPunct="1">
              <a:buFont typeface="Wingdings" panose="05000000000000000000" pitchFamily="2" charset="2"/>
              <a:buNone/>
            </a:pPr>
            <a:r>
              <a:rPr lang="es-MX" altLang="es-CR"/>
              <a:t>	Son los documentos producidos por las personas en sus actividades de carácter personal, por ejemplo:</a:t>
            </a:r>
          </a:p>
          <a:p>
            <a:pPr eaLnBrk="1" hangingPunct="1">
              <a:buFont typeface="Wingdings" panose="05000000000000000000" pitchFamily="2" charset="2"/>
              <a:buNone/>
            </a:pPr>
            <a:endParaRPr lang="es-MX" altLang="es-CR" sz="1000"/>
          </a:p>
          <a:p>
            <a:pPr lvl="1" eaLnBrk="1" hangingPunct="1"/>
            <a:r>
              <a:rPr lang="es-MX" altLang="es-CR"/>
              <a:t>Documentos familiares= Certificado de nacimiento</a:t>
            </a:r>
          </a:p>
          <a:p>
            <a:pPr lvl="1" eaLnBrk="1" hangingPunct="1"/>
            <a:r>
              <a:rPr lang="es-MX" altLang="es-CR"/>
              <a:t>Bancarios= Pagares, recibos de préstamo.</a:t>
            </a:r>
          </a:p>
          <a:p>
            <a:pPr lvl="1" eaLnBrk="1" hangingPunct="1"/>
            <a:r>
              <a:rPr lang="es-MX" altLang="es-CR"/>
              <a:t>De salud= Exámenes</a:t>
            </a:r>
          </a:p>
          <a:p>
            <a:pPr lvl="1" eaLnBrk="1" hangingPunct="1"/>
            <a:r>
              <a:rPr lang="es-MX" altLang="es-CR"/>
              <a:t>Seguros= Contratos de seguros</a:t>
            </a:r>
          </a:p>
          <a:p>
            <a:pPr lvl="1" eaLnBrk="1" hangingPunct="1"/>
            <a:r>
              <a:rPr lang="es-MX" altLang="es-CR"/>
              <a:t>Vivienda= Contratos de alquiler</a:t>
            </a:r>
          </a:p>
          <a:p>
            <a:pPr lvl="1" eaLnBrk="1" hangingPunct="1"/>
            <a:r>
              <a:rPr lang="es-MX" altLang="es-CR"/>
              <a:t>Documentos fiscales= Comprobantes de pago de impuestos.</a:t>
            </a:r>
          </a:p>
          <a:p>
            <a:pPr lvl="1" eaLnBrk="1" hangingPunct="1"/>
            <a:r>
              <a:rPr lang="es-MX" altLang="es-CR"/>
              <a:t>De locomoción= Permisos de conducir</a:t>
            </a:r>
            <a:endParaRPr lang="es-ES" altLang="es-CR"/>
          </a:p>
        </p:txBody>
      </p:sp>
    </p:spTree>
    <p:extLst>
      <p:ext uri="{BB962C8B-B14F-4D97-AF65-F5344CB8AC3E}">
        <p14:creationId xmlns:p14="http://schemas.microsoft.com/office/powerpoint/2010/main" val="425956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noAutofit/>
          </a:bodyPr>
          <a:lstStyle/>
          <a:p>
            <a:pPr eaLnBrk="1" hangingPunct="1"/>
            <a:r>
              <a:rPr lang="es-MX" altLang="es-CR" sz="4000" dirty="0">
                <a:solidFill>
                  <a:schemeClr val="accent2">
                    <a:lumMod val="75000"/>
                  </a:schemeClr>
                </a:solidFill>
              </a:rPr>
              <a:t>Tipos Documentales Financiero- Contables</a:t>
            </a:r>
            <a:endParaRPr lang="es-ES" altLang="es-CR" sz="4000" dirty="0">
              <a:solidFill>
                <a:schemeClr val="accent2">
                  <a:lumMod val="75000"/>
                </a:schemeClr>
              </a:solidFill>
            </a:endParaRPr>
          </a:p>
        </p:txBody>
      </p:sp>
      <p:sp>
        <p:nvSpPr>
          <p:cNvPr id="51202" name="Rectangle 3"/>
          <p:cNvSpPr>
            <a:spLocks noGrp="1" noChangeArrowheads="1"/>
          </p:cNvSpPr>
          <p:nvPr>
            <p:ph idx="1"/>
          </p:nvPr>
        </p:nvSpPr>
        <p:spPr/>
        <p:txBody>
          <a:bodyPr>
            <a:normAutofit/>
          </a:bodyPr>
          <a:lstStyle/>
          <a:p>
            <a:pPr eaLnBrk="1" hangingPunct="1"/>
            <a:r>
              <a:rPr lang="es-MX" altLang="es-CR"/>
              <a:t>Se  producen gracias a la actividad económica de una entidad, por ejemplo:</a:t>
            </a:r>
          </a:p>
          <a:p>
            <a:pPr eaLnBrk="1" hangingPunct="1">
              <a:buFont typeface="Wingdings" panose="05000000000000000000" pitchFamily="2" charset="2"/>
              <a:buNone/>
            </a:pPr>
            <a:endParaRPr lang="es-MX" altLang="es-CR"/>
          </a:p>
          <a:p>
            <a:pPr lvl="1" eaLnBrk="1" hangingPunct="1"/>
            <a:r>
              <a:rPr lang="es-MX" altLang="es-CR"/>
              <a:t>Asientos de Diario</a:t>
            </a:r>
          </a:p>
          <a:p>
            <a:pPr lvl="1" eaLnBrk="1" hangingPunct="1"/>
            <a:r>
              <a:rPr lang="es-MX" altLang="es-CR"/>
              <a:t>Estados financieros</a:t>
            </a:r>
          </a:p>
          <a:p>
            <a:pPr lvl="1" eaLnBrk="1" hangingPunct="1"/>
            <a:r>
              <a:rPr lang="es-MX" altLang="es-CR"/>
              <a:t>Libro Mayor</a:t>
            </a:r>
          </a:p>
          <a:p>
            <a:pPr lvl="1" eaLnBrk="1" hangingPunct="1"/>
            <a:r>
              <a:rPr lang="es-MX" altLang="es-CR"/>
              <a:t>Libro Diario</a:t>
            </a:r>
          </a:p>
          <a:p>
            <a:pPr lvl="1" eaLnBrk="1" hangingPunct="1"/>
            <a:r>
              <a:rPr lang="es-MX" altLang="es-CR"/>
              <a:t>Presupuestos</a:t>
            </a:r>
          </a:p>
          <a:p>
            <a:pPr lvl="1" eaLnBrk="1" hangingPunct="1"/>
            <a:r>
              <a:rPr lang="es-MX" altLang="es-CR"/>
              <a:t>Modificaciones del presupuesto</a:t>
            </a:r>
            <a:endParaRPr lang="es-ES" altLang="es-CR"/>
          </a:p>
        </p:txBody>
      </p:sp>
    </p:spTree>
    <p:extLst>
      <p:ext uri="{BB962C8B-B14F-4D97-AF65-F5344CB8AC3E}">
        <p14:creationId xmlns:p14="http://schemas.microsoft.com/office/powerpoint/2010/main" val="390174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normAutofit/>
          </a:bodyPr>
          <a:lstStyle/>
          <a:p>
            <a:pPr eaLnBrk="1" hangingPunct="1"/>
            <a:r>
              <a:rPr lang="es-MX" altLang="es-CR" sz="4000" dirty="0">
                <a:solidFill>
                  <a:schemeClr val="accent2">
                    <a:lumMod val="75000"/>
                  </a:schemeClr>
                </a:solidFill>
              </a:rPr>
              <a:t>Tipos Documentales Jurídicos</a:t>
            </a:r>
            <a:endParaRPr lang="es-ES" altLang="es-CR" sz="4000" dirty="0">
              <a:solidFill>
                <a:schemeClr val="accent2">
                  <a:lumMod val="75000"/>
                </a:schemeClr>
              </a:solidFill>
            </a:endParaRPr>
          </a:p>
        </p:txBody>
      </p:sp>
      <p:sp>
        <p:nvSpPr>
          <p:cNvPr id="52226" name="Rectangle 3"/>
          <p:cNvSpPr>
            <a:spLocks noGrp="1" noChangeArrowheads="1"/>
          </p:cNvSpPr>
          <p:nvPr>
            <p:ph idx="1"/>
          </p:nvPr>
        </p:nvSpPr>
        <p:spPr/>
        <p:txBody>
          <a:bodyPr/>
          <a:lstStyle/>
          <a:p>
            <a:pPr algn="just" eaLnBrk="1" hangingPunct="1">
              <a:buFont typeface="Wingdings" panose="05000000000000000000" pitchFamily="2" charset="2"/>
              <a:buNone/>
            </a:pPr>
            <a:r>
              <a:rPr lang="es-MX" altLang="es-CR" sz="3200"/>
              <a:t>	Son los que se producen como consecuencia de juicios, procesos, apelaciones, etc. Propios de los tribunales, tales como:</a:t>
            </a:r>
          </a:p>
          <a:p>
            <a:pPr algn="just" eaLnBrk="1" hangingPunct="1">
              <a:buFont typeface="Wingdings" panose="05000000000000000000" pitchFamily="2" charset="2"/>
              <a:buNone/>
            </a:pPr>
            <a:endParaRPr lang="es-MX" altLang="es-CR" sz="3200"/>
          </a:p>
          <a:p>
            <a:pPr lvl="1" algn="just" eaLnBrk="1" hangingPunct="1"/>
            <a:r>
              <a:rPr lang="es-MX" altLang="es-CR" sz="2800"/>
              <a:t>Expedientes judiciales: Extradiciones, sedición, inconstitucionalidad, homicidio, discriminación racial, trata de blancas, robo agravado, fraude electoral, secuestro entre otros. </a:t>
            </a:r>
            <a:endParaRPr lang="es-ES" altLang="es-CR" sz="2800"/>
          </a:p>
        </p:txBody>
      </p:sp>
    </p:spTree>
    <p:extLst>
      <p:ext uri="{BB962C8B-B14F-4D97-AF65-F5344CB8AC3E}">
        <p14:creationId xmlns:p14="http://schemas.microsoft.com/office/powerpoint/2010/main" val="39954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normAutofit/>
          </a:bodyPr>
          <a:lstStyle/>
          <a:p>
            <a:pPr eaLnBrk="1" hangingPunct="1"/>
            <a:r>
              <a:rPr lang="es-MX" altLang="es-CR" sz="4000" dirty="0">
                <a:solidFill>
                  <a:schemeClr val="accent2">
                    <a:lumMod val="75000"/>
                  </a:schemeClr>
                </a:solidFill>
              </a:rPr>
              <a:t>Tipos Documentales Eclesiásticos</a:t>
            </a:r>
            <a:endParaRPr lang="es-ES" altLang="es-CR" sz="4000" dirty="0">
              <a:solidFill>
                <a:schemeClr val="accent2">
                  <a:lumMod val="75000"/>
                </a:schemeClr>
              </a:solidFill>
            </a:endParaRPr>
          </a:p>
        </p:txBody>
      </p:sp>
      <p:sp>
        <p:nvSpPr>
          <p:cNvPr id="53250" name="Rectangle 3"/>
          <p:cNvSpPr>
            <a:spLocks noGrp="1" noChangeArrowheads="1"/>
          </p:cNvSpPr>
          <p:nvPr>
            <p:ph idx="1"/>
          </p:nvPr>
        </p:nvSpPr>
        <p:spPr/>
        <p:txBody>
          <a:bodyPr/>
          <a:lstStyle/>
          <a:p>
            <a:pPr algn="just" eaLnBrk="1" hangingPunct="1">
              <a:buFont typeface="Wingdings" panose="05000000000000000000" pitchFamily="2" charset="2"/>
              <a:buNone/>
            </a:pPr>
            <a:r>
              <a:rPr lang="es-MX" altLang="es-CR" sz="3200"/>
              <a:t>	Son los producidos como testimonio de las actividades de la iglesia, por ejemplo: </a:t>
            </a:r>
          </a:p>
          <a:p>
            <a:pPr algn="just" eaLnBrk="1" hangingPunct="1">
              <a:buFont typeface="Wingdings" panose="05000000000000000000" pitchFamily="2" charset="2"/>
              <a:buNone/>
            </a:pPr>
            <a:endParaRPr lang="es-MX" altLang="es-CR" sz="3200"/>
          </a:p>
          <a:p>
            <a:pPr lvl="1" algn="just" eaLnBrk="1" hangingPunct="1"/>
            <a:r>
              <a:rPr lang="es-MX" altLang="es-CR" sz="2800"/>
              <a:t>Libros sacramentales.</a:t>
            </a:r>
          </a:p>
          <a:p>
            <a:pPr lvl="1" algn="just" eaLnBrk="1" hangingPunct="1"/>
            <a:r>
              <a:rPr lang="es-MX" altLang="es-CR" sz="2800"/>
              <a:t>Expedientes matrimoniales.</a:t>
            </a:r>
          </a:p>
          <a:p>
            <a:pPr lvl="1" algn="just" eaLnBrk="1" hangingPunct="1"/>
            <a:r>
              <a:rPr lang="es-MX" altLang="es-CR" sz="2800"/>
              <a:t>Libros de cuentas de arquidiócesis y diócesis.</a:t>
            </a:r>
          </a:p>
          <a:p>
            <a:pPr lvl="1" algn="just" eaLnBrk="1" hangingPunct="1"/>
            <a:r>
              <a:rPr lang="es-MX" altLang="es-CR" sz="2800"/>
              <a:t>Libros de actas de movimiento apostólicos.</a:t>
            </a:r>
          </a:p>
          <a:p>
            <a:pPr lvl="1" algn="just" eaLnBrk="1" hangingPunct="1"/>
            <a:r>
              <a:rPr lang="es-MX" altLang="es-CR" sz="2800"/>
              <a:t>Libros de Actas de Parroquias.</a:t>
            </a:r>
            <a:endParaRPr lang="es-ES" altLang="es-CR" sz="2800"/>
          </a:p>
        </p:txBody>
      </p:sp>
    </p:spTree>
    <p:extLst>
      <p:ext uri="{BB962C8B-B14F-4D97-AF65-F5344CB8AC3E}">
        <p14:creationId xmlns:p14="http://schemas.microsoft.com/office/powerpoint/2010/main" val="32149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Marcador de contenido 2"/>
          <p:cNvGraphicFramePr>
            <a:graphicFrameLocks noGrp="1"/>
          </p:cNvGraphicFramePr>
          <p:nvPr>
            <p:ph idx="1"/>
            <p:extLst>
              <p:ext uri="{D42A27DB-BD31-4B8C-83A1-F6EECF244321}">
                <p14:modId xmlns:p14="http://schemas.microsoft.com/office/powerpoint/2010/main" val="722744177"/>
              </p:ext>
            </p:extLst>
          </p:nvPr>
        </p:nvGraphicFramePr>
        <p:xfrm>
          <a:off x="1981200" y="98303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4007768" y="5508995"/>
            <a:ext cx="4176464" cy="984885"/>
          </a:xfrm>
          <a:prstGeom prst="rect">
            <a:avLst/>
          </a:prstGeom>
          <a:noFill/>
        </p:spPr>
        <p:txBody>
          <a:bodyPr wrap="square" rtlCol="0">
            <a:spAutoFit/>
          </a:bodyPr>
          <a:lstStyle/>
          <a:p>
            <a:r>
              <a:rPr lang="es-ES" sz="2000">
                <a:latin typeface="+mj-lt"/>
              </a:rPr>
              <a:t>Consejo Internacional de Archivos CIA</a:t>
            </a:r>
            <a:endParaRPr lang="es-CR" sz="2000">
              <a:latin typeface="+mj-lt"/>
            </a:endParaRPr>
          </a:p>
          <a:p>
            <a:endParaRPr lang="es-419" sz="1800"/>
          </a:p>
        </p:txBody>
      </p:sp>
      <p:sp>
        <p:nvSpPr>
          <p:cNvPr id="2" name="Título 1"/>
          <p:cNvSpPr>
            <a:spLocks noGrp="1"/>
          </p:cNvSpPr>
          <p:nvPr>
            <p:ph type="title"/>
          </p:nvPr>
        </p:nvSpPr>
        <p:spPr/>
        <p:txBody>
          <a:bodyPr>
            <a:normAutofit/>
          </a:bodyPr>
          <a:lstStyle/>
          <a:p>
            <a:r>
              <a:rPr lang="es-CR" sz="4000" b="1" dirty="0">
                <a:solidFill>
                  <a:schemeClr val="accent2">
                    <a:lumMod val="75000"/>
                  </a:schemeClr>
                </a:solidFill>
              </a:rPr>
              <a:t>Descripción Archivística</a:t>
            </a:r>
            <a:endParaRPr lang="es-CR" sz="4000" dirty="0"/>
          </a:p>
        </p:txBody>
      </p:sp>
    </p:spTree>
    <p:extLst>
      <p:ext uri="{BB962C8B-B14F-4D97-AF65-F5344CB8AC3E}">
        <p14:creationId xmlns:p14="http://schemas.microsoft.com/office/powerpoint/2010/main" val="282120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noAutofit/>
          </a:bodyPr>
          <a:lstStyle/>
          <a:p>
            <a:pPr eaLnBrk="1" hangingPunct="1"/>
            <a:r>
              <a:rPr lang="es-MX" altLang="es-CR" sz="4000" dirty="0">
                <a:solidFill>
                  <a:schemeClr val="accent2">
                    <a:lumMod val="75000"/>
                  </a:schemeClr>
                </a:solidFill>
              </a:rPr>
              <a:t>Tipos Documentales Técnicos</a:t>
            </a:r>
            <a:endParaRPr lang="es-ES" altLang="es-CR" sz="4000" dirty="0">
              <a:solidFill>
                <a:schemeClr val="accent2">
                  <a:lumMod val="75000"/>
                </a:schemeClr>
              </a:solidFill>
            </a:endParaRPr>
          </a:p>
        </p:txBody>
      </p:sp>
      <p:sp>
        <p:nvSpPr>
          <p:cNvPr id="54274" name="Rectangle 3"/>
          <p:cNvSpPr>
            <a:spLocks noGrp="1" noChangeArrowheads="1"/>
          </p:cNvSpPr>
          <p:nvPr>
            <p:ph idx="1"/>
          </p:nvPr>
        </p:nvSpPr>
        <p:spPr/>
        <p:txBody>
          <a:bodyPr/>
          <a:lstStyle/>
          <a:p>
            <a:pPr algn="just" eaLnBrk="1" hangingPunct="1">
              <a:buFont typeface="Wingdings" panose="05000000000000000000" pitchFamily="2" charset="2"/>
              <a:buNone/>
            </a:pPr>
            <a:r>
              <a:rPr lang="es-MX" altLang="es-CR" sz="3600"/>
              <a:t>	Son los producidos por  técnicos y profesionales en la ejecución de sus labores, por ejemplo:</a:t>
            </a:r>
          </a:p>
          <a:p>
            <a:pPr algn="just" eaLnBrk="1" hangingPunct="1">
              <a:buFont typeface="Wingdings" panose="05000000000000000000" pitchFamily="2" charset="2"/>
              <a:buNone/>
            </a:pPr>
            <a:endParaRPr lang="es-MX" altLang="es-CR" sz="3600"/>
          </a:p>
          <a:p>
            <a:pPr lvl="1" algn="just" eaLnBrk="1" hangingPunct="1"/>
            <a:r>
              <a:rPr lang="es-MX" altLang="es-CR" sz="3200"/>
              <a:t>Informes técnicos</a:t>
            </a:r>
            <a:endParaRPr lang="es-MX" altLang="es-CR" sz="3600"/>
          </a:p>
          <a:p>
            <a:pPr lvl="1" algn="just" eaLnBrk="1" hangingPunct="1"/>
            <a:r>
              <a:rPr lang="es-MX" altLang="es-CR" sz="3200"/>
              <a:t>Informes de consultorías</a:t>
            </a:r>
          </a:p>
          <a:p>
            <a:pPr algn="just" eaLnBrk="1" hangingPunct="1">
              <a:buFont typeface="Wingdings" panose="05000000000000000000" pitchFamily="2" charset="2"/>
              <a:buNone/>
            </a:pPr>
            <a:endParaRPr lang="es-ES" altLang="es-CR" sz="3600"/>
          </a:p>
        </p:txBody>
      </p:sp>
    </p:spTree>
    <p:extLst>
      <p:ext uri="{BB962C8B-B14F-4D97-AF65-F5344CB8AC3E}">
        <p14:creationId xmlns:p14="http://schemas.microsoft.com/office/powerpoint/2010/main" val="190149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933450" y="1655241"/>
            <a:ext cx="8477250" cy="2440510"/>
          </a:xfrm>
        </p:spPr>
        <p:txBody>
          <a:bodyPr>
            <a:normAutofit/>
          </a:bodyPr>
          <a:lstStyle/>
          <a:p>
            <a:r>
              <a:rPr lang="es-CR" sz="3600" dirty="0">
                <a:solidFill>
                  <a:schemeClr val="accent2">
                    <a:lumMod val="50000"/>
                  </a:schemeClr>
                </a:solidFill>
              </a:rPr>
              <a:t>Objetivos de los instrumentos descriptivos</a:t>
            </a:r>
          </a:p>
        </p:txBody>
      </p:sp>
    </p:spTree>
    <p:extLst>
      <p:ext uri="{BB962C8B-B14F-4D97-AF65-F5344CB8AC3E}">
        <p14:creationId xmlns:p14="http://schemas.microsoft.com/office/powerpoint/2010/main" val="83472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4294967295"/>
          </p:nvPr>
        </p:nvGraphicFramePr>
        <p:xfrm>
          <a:off x="1524000" y="115888"/>
          <a:ext cx="9144000" cy="6742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605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a 1"/>
          <p:cNvGraphicFramePr/>
          <p:nvPr>
            <p:extLst>
              <p:ext uri="{D42A27DB-BD31-4B8C-83A1-F6EECF244321}">
                <p14:modId xmlns:p14="http://schemas.microsoft.com/office/powerpoint/2010/main" val="1834004351"/>
              </p:ext>
            </p:extLst>
          </p:nvPr>
        </p:nvGraphicFramePr>
        <p:xfrm>
          <a:off x="2304540" y="1651334"/>
          <a:ext cx="4010372" cy="408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4 Cerrar llave"/>
          <p:cNvSpPr/>
          <p:nvPr/>
        </p:nvSpPr>
        <p:spPr bwMode="auto">
          <a:xfrm>
            <a:off x="6338728" y="2009763"/>
            <a:ext cx="1143008" cy="3857652"/>
          </a:xfrm>
          <a:prstGeom prst="rightBrace">
            <a:avLst/>
          </a:prstGeom>
          <a:noFill/>
          <a:ln w="28575">
            <a:solidFill>
              <a:srgbClr val="FFC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endParaRPr lang="es-MX" sz="1867" b="1">
              <a:solidFill>
                <a:schemeClr val="bg1"/>
              </a:solidFill>
              <a:latin typeface="Arial" charset="0"/>
            </a:endParaRPr>
          </a:p>
        </p:txBody>
      </p:sp>
      <p:sp>
        <p:nvSpPr>
          <p:cNvPr id="6" name="5 Proceso alternativo"/>
          <p:cNvSpPr/>
          <p:nvPr/>
        </p:nvSpPr>
        <p:spPr bwMode="auto">
          <a:xfrm>
            <a:off x="8234373" y="2867019"/>
            <a:ext cx="2428892" cy="2143140"/>
          </a:xfrm>
          <a:prstGeom prst="flowChartAlternateProcess">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r>
              <a:rPr lang="es-MX" sz="1867" b="1">
                <a:latin typeface="Arial" charset="0"/>
              </a:rPr>
              <a:t>Diferentes instrumentos descriptivos</a:t>
            </a:r>
          </a:p>
        </p:txBody>
      </p:sp>
      <p:sp>
        <p:nvSpPr>
          <p:cNvPr id="4" name="CuadroTexto 3">
            <a:extLst>
              <a:ext uri="{FF2B5EF4-FFF2-40B4-BE49-F238E27FC236}">
                <a16:creationId xmlns:a16="http://schemas.microsoft.com/office/drawing/2014/main" id="{E91F9E89-AD79-B90F-AB1C-898881412620}"/>
              </a:ext>
            </a:extLst>
          </p:cNvPr>
          <p:cNvSpPr txBox="1"/>
          <p:nvPr/>
        </p:nvSpPr>
        <p:spPr>
          <a:xfrm>
            <a:off x="5010150" y="762000"/>
            <a:ext cx="5653115" cy="646331"/>
          </a:xfrm>
          <a:prstGeom prst="rect">
            <a:avLst/>
          </a:prstGeom>
          <a:noFill/>
        </p:spPr>
        <p:txBody>
          <a:bodyPr wrap="square" rtlCol="0">
            <a:spAutoFit/>
          </a:bodyPr>
          <a:lstStyle/>
          <a:p>
            <a:r>
              <a:rPr lang="es-CR" sz="3600" dirty="0">
                <a:solidFill>
                  <a:schemeClr val="accent2">
                    <a:lumMod val="50000"/>
                  </a:schemeClr>
                </a:solidFill>
              </a:rPr>
              <a:t>Niveles de descripción</a:t>
            </a:r>
          </a:p>
        </p:txBody>
      </p:sp>
      <p:pic>
        <p:nvPicPr>
          <p:cNvPr id="2" name="Sonido grabado">
            <a:hlinkClick r:id="" action="ppaction://media"/>
            <a:extLst>
              <a:ext uri="{FF2B5EF4-FFF2-40B4-BE49-F238E27FC236}">
                <a16:creationId xmlns:a16="http://schemas.microsoft.com/office/drawing/2014/main" id="{E5DDBE9A-CB7B-E1B9-4574-EA85CDBE4BC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2303" y="5435601"/>
            <a:ext cx="609600" cy="609600"/>
          </a:xfrm>
          <a:prstGeom prst="rect">
            <a:avLst/>
          </a:prstGeom>
        </p:spPr>
      </p:pic>
    </p:spTree>
    <p:extLst>
      <p:ext uri="{BB962C8B-B14F-4D97-AF65-F5344CB8AC3E}">
        <p14:creationId xmlns:p14="http://schemas.microsoft.com/office/powerpoint/2010/main" val="374809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1573213" y="515938"/>
            <a:ext cx="9685337" cy="1482725"/>
          </a:xfrm>
        </p:spPr>
        <p:txBody>
          <a:bodyPr/>
          <a:lstStyle/>
          <a:p>
            <a:r>
              <a:rPr lang="es-CR" dirty="0">
                <a:solidFill>
                  <a:schemeClr val="accent2">
                    <a:lumMod val="50000"/>
                  </a:schemeClr>
                </a:solidFill>
              </a:rPr>
              <a:t>Instrumentos descriptivos</a:t>
            </a:r>
          </a:p>
        </p:txBody>
      </p:sp>
      <p:sp>
        <p:nvSpPr>
          <p:cNvPr id="5" name="4 CuadroTexto"/>
          <p:cNvSpPr txBox="1"/>
          <p:nvPr/>
        </p:nvSpPr>
        <p:spPr>
          <a:xfrm>
            <a:off x="1204007" y="2178450"/>
            <a:ext cx="8816293" cy="3046988"/>
          </a:xfrm>
          <a:prstGeom prst="rect">
            <a:avLst/>
          </a:prstGeom>
          <a:noFill/>
        </p:spPr>
        <p:txBody>
          <a:bodyPr wrap="square" rtlCol="0">
            <a:spAutoFit/>
          </a:bodyPr>
          <a:lstStyle/>
          <a:p>
            <a:pPr algn="just"/>
            <a:r>
              <a:rPr lang="es-ES" sz="3200" i="1" dirty="0"/>
              <a:t>Son aquellas herramientas que  hay en los archivos para detallar la información que tenemos almacenada  tanto en los archivos de gestión como en los archivos centrales. Estos instrumentos servirán para  buscar y obtener información  posteriormente.</a:t>
            </a:r>
            <a:endParaRPr lang="es-CR" sz="3200" i="1" dirty="0"/>
          </a:p>
        </p:txBody>
      </p:sp>
    </p:spTree>
    <p:extLst>
      <p:ext uri="{BB962C8B-B14F-4D97-AF65-F5344CB8AC3E}">
        <p14:creationId xmlns:p14="http://schemas.microsoft.com/office/powerpoint/2010/main" val="408624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1"/>
          <p:cNvGraphicFramePr/>
          <p:nvPr/>
        </p:nvGraphicFramePr>
        <p:xfrm>
          <a:off x="1747021" y="369869"/>
          <a:ext cx="9280483" cy="5723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CuadroTexto"/>
          <p:cNvSpPr txBox="1"/>
          <p:nvPr/>
        </p:nvSpPr>
        <p:spPr>
          <a:xfrm>
            <a:off x="1164496" y="848823"/>
            <a:ext cx="3822432" cy="1015663"/>
          </a:xfrm>
          <a:prstGeom prst="rect">
            <a:avLst/>
          </a:prstGeom>
          <a:noFill/>
        </p:spPr>
        <p:txBody>
          <a:bodyPr wrap="square" rtlCol="0">
            <a:spAutoFit/>
          </a:bodyPr>
          <a:lstStyle/>
          <a:p>
            <a:r>
              <a:rPr lang="es-ES" sz="2000" dirty="0"/>
              <a:t>Ejemplos de instrumentos descriptivos  de acuerdo al Fondo, Serie o Unidad</a:t>
            </a:r>
          </a:p>
        </p:txBody>
      </p:sp>
      <p:sp>
        <p:nvSpPr>
          <p:cNvPr id="5" name="CuadroTexto 4">
            <a:extLst>
              <a:ext uri="{FF2B5EF4-FFF2-40B4-BE49-F238E27FC236}">
                <a16:creationId xmlns:a16="http://schemas.microsoft.com/office/drawing/2014/main" id="{268B3729-AE0B-4A82-81DB-973F287F5042}"/>
              </a:ext>
            </a:extLst>
          </p:cNvPr>
          <p:cNvSpPr txBox="1"/>
          <p:nvPr/>
        </p:nvSpPr>
        <p:spPr>
          <a:xfrm>
            <a:off x="277656" y="5461914"/>
            <a:ext cx="6096000" cy="338554"/>
          </a:xfrm>
          <a:prstGeom prst="rect">
            <a:avLst/>
          </a:prstGeom>
          <a:noFill/>
        </p:spPr>
        <p:txBody>
          <a:bodyPr wrap="square">
            <a:spAutoFit/>
          </a:bodyPr>
          <a:lstStyle/>
          <a:p>
            <a:r>
              <a:rPr lang="es-ES" sz="1600" i="1"/>
              <a:t> *Hacer clic varias veces para mostrar cada cuadro</a:t>
            </a:r>
            <a:endParaRPr lang="es-CR" sz="1600" i="1"/>
          </a:p>
        </p:txBody>
      </p:sp>
    </p:spTree>
    <p:extLst>
      <p:ext uri="{BB962C8B-B14F-4D97-AF65-F5344CB8AC3E}">
        <p14:creationId xmlns:p14="http://schemas.microsoft.com/office/powerpoint/2010/main" val="28389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51013E29-4A95-4EF5-9929-56A8424D3D4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6C7FF57F-1D4D-4A56-B419-EAC2FAFE26B0}"/>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B0DA18CF-7D8D-4606-B7E5-0B28D7D57E92}"/>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graphicEl>
                                              <a:dgm id="{84019E7E-3F2B-43BC-827D-2703F827D5E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AB6772EA-DBF9-439F-978F-A40A6E7DF24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dgm id="{4169DF53-952F-42FD-ABD5-C312AFCDEBC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graphicEl>
                                              <a:dgm id="{99CC547A-46F1-4CE7-8345-F2073E9A172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graphicEl>
                                              <a:dgm id="{224A928A-7909-4E01-AFB1-137B257D813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graphicEl>
                                              <a:dgm id="{C4CFB433-198B-475D-9152-D12443C3A5A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75EC805E-6113-423D-853D-04953C9539BF}"/>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graphicEl>
                                              <a:dgm id="{AB72EF3B-2225-40DC-BBC0-8EBC57F9F0C6}"/>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graphicEl>
                                              <a:dgm id="{0B12CB6E-010D-4CAF-A942-582603108DF6}"/>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graphicEl>
                                              <a:dgm id="{E467CE03-8105-4EE6-9F30-A3E14C05042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a:t>ÍNDICES</a:t>
            </a:r>
          </a:p>
        </p:txBody>
      </p:sp>
      <p:sp>
        <p:nvSpPr>
          <p:cNvPr id="6" name="Marcador de contenido 5"/>
          <p:cNvSpPr>
            <a:spLocks noGrp="1"/>
          </p:cNvSpPr>
          <p:nvPr>
            <p:ph idx="1"/>
          </p:nvPr>
        </p:nvSpPr>
        <p:spPr/>
        <p:txBody>
          <a:bodyPr>
            <a:normAutofit/>
          </a:bodyPr>
          <a:lstStyle/>
          <a:p>
            <a:r>
              <a:rPr lang="es-CR" dirty="0"/>
              <a:t>Son una serie de listas que se refieren generalmente a palabras que aclaran nombres de personas, lugares, temas y materias. </a:t>
            </a:r>
          </a:p>
          <a:p>
            <a:endParaRPr lang="es-CR" dirty="0"/>
          </a:p>
          <a:p>
            <a:r>
              <a:rPr lang="es-CR" dirty="0"/>
              <a:t>Sirven de apoyo a las Guías, inventarios y catálogos.</a:t>
            </a:r>
          </a:p>
        </p:txBody>
      </p:sp>
    </p:spTree>
    <p:extLst>
      <p:ext uri="{BB962C8B-B14F-4D97-AF65-F5344CB8AC3E}">
        <p14:creationId xmlns:p14="http://schemas.microsoft.com/office/powerpoint/2010/main" val="14103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a:t>LISTAS DE REMISIÓN</a:t>
            </a:r>
          </a:p>
        </p:txBody>
      </p:sp>
      <p:sp>
        <p:nvSpPr>
          <p:cNvPr id="3" name="Marcador de contenido 2"/>
          <p:cNvSpPr>
            <a:spLocks noGrp="1"/>
          </p:cNvSpPr>
          <p:nvPr>
            <p:ph idx="1"/>
          </p:nvPr>
        </p:nvSpPr>
        <p:spPr/>
        <p:txBody>
          <a:bodyPr anchor="ctr">
            <a:normAutofit/>
          </a:bodyPr>
          <a:lstStyle/>
          <a:p>
            <a:r>
              <a:rPr lang="es-CR" sz="3200"/>
              <a:t>Sirven para cederle la custodia de los documentos legales a otra persona, sirven como acto probatorio, para realizarlas la documentación debe estar ordenada, descrita y clasificada. </a:t>
            </a:r>
          </a:p>
        </p:txBody>
      </p:sp>
    </p:spTree>
    <p:extLst>
      <p:ext uri="{BB962C8B-B14F-4D97-AF65-F5344CB8AC3E}">
        <p14:creationId xmlns:p14="http://schemas.microsoft.com/office/powerpoint/2010/main" val="351387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127"/>
          <p:cNvSpPr>
            <a:spLocks noChangeArrowheads="1"/>
          </p:cNvSpPr>
          <p:nvPr/>
        </p:nvSpPr>
        <p:spPr bwMode="auto">
          <a:xfrm>
            <a:off x="2669381" y="5829300"/>
            <a:ext cx="6858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spcAft>
                <a:spcPts val="600"/>
              </a:spcAft>
              <a:buClr>
                <a:schemeClr val="accent1"/>
              </a:buClr>
              <a:buFont typeface="Wingdings 2" panose="05020102010507070707" pitchFamily="18" charset="2"/>
              <a:buChar char=""/>
              <a:defRPr>
                <a:solidFill>
                  <a:schemeClr val="tx1"/>
                </a:solidFill>
                <a:latin typeface="Century Gothic" panose="020B0502020202020204" pitchFamily="34" charset="0"/>
              </a:defRPr>
            </a:lvl1pPr>
            <a:lvl2pPr marL="742950" indent="-285750">
              <a:spcBef>
                <a:spcPct val="20000"/>
              </a:spcBef>
              <a:spcAft>
                <a:spcPts val="600"/>
              </a:spcAft>
              <a:buClr>
                <a:schemeClr val="accent1"/>
              </a:buClr>
              <a:buFont typeface="Wingdings 2" panose="05020102010507070707" pitchFamily="18" charset="2"/>
              <a:buChar char=""/>
              <a:defRPr sz="1600">
                <a:solidFill>
                  <a:schemeClr val="tx1"/>
                </a:solidFill>
                <a:latin typeface="Century Gothic" panose="020B0502020202020204" pitchFamily="34" charset="0"/>
              </a:defRPr>
            </a:lvl2pPr>
            <a:lvl3pPr marL="1143000" indent="-228600">
              <a:spcBef>
                <a:spcPct val="20000"/>
              </a:spcBef>
              <a:spcAft>
                <a:spcPts val="600"/>
              </a:spcAft>
              <a:buClr>
                <a:schemeClr val="accent1"/>
              </a:buClr>
              <a:buFont typeface="Wingdings 2" panose="05020102010507070707" pitchFamily="18" charset="2"/>
              <a:buChar char=""/>
              <a:defRPr sz="1400">
                <a:solidFill>
                  <a:schemeClr val="tx1"/>
                </a:solidFill>
                <a:latin typeface="Century Gothic" panose="020B0502020202020204" pitchFamily="34" charset="0"/>
              </a:defRPr>
            </a:lvl3pPr>
            <a:lvl4pPr marL="1600200" indent="-2286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4pPr>
            <a:lvl5pPr marL="2057400" indent="-2286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5pPr>
            <a:lvl6pPr marL="2514600" indent="-2286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6pPr>
            <a:lvl7pPr marL="2971800" indent="-2286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7pPr>
            <a:lvl8pPr marL="3429000" indent="-2286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8pPr>
            <a:lvl9pPr marL="3886200" indent="-2286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9pPr>
          </a:lstStyle>
          <a:p>
            <a:pPr algn="just">
              <a:spcBef>
                <a:spcPct val="0"/>
              </a:spcBef>
              <a:spcAft>
                <a:spcPct val="0"/>
              </a:spcAft>
              <a:buClrTx/>
              <a:buFontTx/>
              <a:buNone/>
            </a:pPr>
            <a:r>
              <a:rPr lang="en-US" altLang="es-CR" sz="900" b="1">
                <a:latin typeface="Times New Roman" panose="02020603050405020304" pitchFamily="18" charset="0"/>
                <a:cs typeface="Times New Roman" panose="02020603050405020304" pitchFamily="18" charset="0"/>
              </a:rPr>
              <a:t> </a:t>
            </a:r>
            <a:endParaRPr lang="en-US" altLang="es-CR" sz="900">
              <a:latin typeface="Times New Roman" panose="02020603050405020304" pitchFamily="18" charset="0"/>
              <a:cs typeface="Times New Roman" panose="02020603050405020304" pitchFamily="18" charset="0"/>
            </a:endParaRPr>
          </a:p>
          <a:p>
            <a:pPr algn="just">
              <a:spcBef>
                <a:spcPct val="0"/>
              </a:spcBef>
              <a:spcAft>
                <a:spcPct val="0"/>
              </a:spcAft>
              <a:buClrTx/>
              <a:buFontTx/>
              <a:buNone/>
            </a:pPr>
            <a:r>
              <a:rPr lang="en-US" altLang="es-CR" sz="900" b="1">
                <a:latin typeface="Times New Roman" panose="02020603050405020304" pitchFamily="18" charset="0"/>
                <a:cs typeface="Times New Roman" panose="02020603050405020304" pitchFamily="18" charset="0"/>
              </a:rPr>
              <a:t> </a:t>
            </a:r>
            <a:endParaRPr lang="en-US" altLang="es-CR" sz="900">
              <a:latin typeface="Times New Roman" panose="02020603050405020304" pitchFamily="18" charset="0"/>
              <a:cs typeface="Times New Roman" panose="02020603050405020304" pitchFamily="18" charset="0"/>
            </a:endParaRPr>
          </a:p>
          <a:p>
            <a:pPr algn="just">
              <a:spcBef>
                <a:spcPct val="0"/>
              </a:spcBef>
              <a:spcAft>
                <a:spcPct val="0"/>
              </a:spcAft>
              <a:buClrTx/>
              <a:buFontTx/>
              <a:buNone/>
            </a:pPr>
            <a:r>
              <a:rPr lang="en-US" altLang="es-CR" sz="900" b="1">
                <a:latin typeface="Times New Roman" panose="02020603050405020304" pitchFamily="18" charset="0"/>
                <a:cs typeface="Times New Roman" panose="02020603050405020304" pitchFamily="18" charset="0"/>
              </a:rPr>
              <a:t> </a:t>
            </a:r>
            <a:endParaRPr lang="en-US" altLang="es-CR" sz="900">
              <a:latin typeface="Times New Roman" panose="02020603050405020304" pitchFamily="18" charset="0"/>
              <a:cs typeface="Times New Roman" panose="02020603050405020304" pitchFamily="18" charset="0"/>
            </a:endParaRPr>
          </a:p>
          <a:p>
            <a:pPr>
              <a:spcBef>
                <a:spcPct val="0"/>
              </a:spcBef>
              <a:spcAft>
                <a:spcPct val="0"/>
              </a:spcAft>
              <a:buClrTx/>
              <a:buFontTx/>
              <a:buNone/>
            </a:pPr>
            <a:endParaRPr lang="en-US" altLang="es-CR" sz="1800">
              <a:latin typeface="Times New Roman" panose="02020603050405020304" pitchFamily="18" charset="0"/>
            </a:endParaRPr>
          </a:p>
        </p:txBody>
      </p:sp>
      <p:graphicFrame>
        <p:nvGraphicFramePr>
          <p:cNvPr id="56520" name="Group 200"/>
          <p:cNvGraphicFramePr>
            <a:graphicFrameLocks noGrp="1"/>
          </p:cNvGraphicFramePr>
          <p:nvPr/>
        </p:nvGraphicFramePr>
        <p:xfrm>
          <a:off x="1883229" y="1238250"/>
          <a:ext cx="8501745" cy="3924836"/>
        </p:xfrm>
        <a:graphic>
          <a:graphicData uri="http://schemas.openxmlformats.org/drawingml/2006/table">
            <a:tbl>
              <a:tblPr>
                <a:tableStyleId>{5DA37D80-6434-44D0-A028-1B22A696006F}</a:tableStyleId>
              </a:tblPr>
              <a:tblGrid>
                <a:gridCol w="1213013">
                  <a:extLst>
                    <a:ext uri="{9D8B030D-6E8A-4147-A177-3AD203B41FA5}">
                      <a16:colId xmlns:a16="http://schemas.microsoft.com/office/drawing/2014/main" val="20000"/>
                    </a:ext>
                  </a:extLst>
                </a:gridCol>
                <a:gridCol w="3489616">
                  <a:extLst>
                    <a:ext uri="{9D8B030D-6E8A-4147-A177-3AD203B41FA5}">
                      <a16:colId xmlns:a16="http://schemas.microsoft.com/office/drawing/2014/main" val="20001"/>
                    </a:ext>
                  </a:extLst>
                </a:gridCol>
                <a:gridCol w="1328057">
                  <a:extLst>
                    <a:ext uri="{9D8B030D-6E8A-4147-A177-3AD203B41FA5}">
                      <a16:colId xmlns:a16="http://schemas.microsoft.com/office/drawing/2014/main" val="20002"/>
                    </a:ext>
                  </a:extLst>
                </a:gridCol>
                <a:gridCol w="1317171">
                  <a:extLst>
                    <a:ext uri="{9D8B030D-6E8A-4147-A177-3AD203B41FA5}">
                      <a16:colId xmlns:a16="http://schemas.microsoft.com/office/drawing/2014/main" val="20003"/>
                    </a:ext>
                  </a:extLst>
                </a:gridCol>
                <a:gridCol w="1153888">
                  <a:extLst>
                    <a:ext uri="{9D8B030D-6E8A-4147-A177-3AD203B41FA5}">
                      <a16:colId xmlns:a16="http://schemas.microsoft.com/office/drawing/2014/main" val="20004"/>
                    </a:ext>
                  </a:extLst>
                </a:gridCol>
              </a:tblGrid>
              <a:tr h="845820">
                <a:tc gridSpan="5">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ES" sz="1500" b="1" u="none" strike="noStrike" cap="none" normalizeH="0" baseline="0">
                          <a:ln>
                            <a:noFill/>
                          </a:ln>
                          <a:effectLst/>
                        </a:rPr>
                        <a:t>INSTITUCIÓN: __________________</a:t>
                      </a:r>
                    </a:p>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u="none" strike="noStrike" cap="none" normalizeH="0" baseline="0">
                        <a:ln>
                          <a:noFill/>
                        </a:ln>
                        <a:effectLst/>
                      </a:endParaRPr>
                    </a:p>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ES" sz="1500" b="1" u="none" strike="noStrike" cap="none" normalizeH="0" baseline="0">
                          <a:ln>
                            <a:noFill/>
                          </a:ln>
                          <a:effectLst/>
                        </a:rPr>
                        <a:t>LISTA DE REMISIÓN</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hMerge="1">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600" b="0" i="0" u="none" strike="noStrike" cap="none" normalizeH="0" baseline="0">
                        <a:ln>
                          <a:noFill/>
                        </a:ln>
                        <a:solidFill>
                          <a:schemeClr val="tx1"/>
                        </a:solidFill>
                        <a:effectLst/>
                        <a:latin typeface="+mn-lt"/>
                      </a:endParaRPr>
                    </a:p>
                  </a:txBody>
                  <a:tcPr horzOverflow="overflow">
                    <a:solidFill>
                      <a:srgbClr val="CCFFCC"/>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600" b="0" i="0" u="none" strike="noStrike" cap="none" normalizeH="0" baseline="0">
                        <a:ln>
                          <a:noFill/>
                        </a:ln>
                        <a:solidFill>
                          <a:schemeClr val="tx1"/>
                        </a:solidFill>
                        <a:effectLst/>
                        <a:latin typeface="+mn-lt"/>
                      </a:endParaRPr>
                    </a:p>
                  </a:txBody>
                  <a:tcPr horzOverflow="overflow">
                    <a:solidFill>
                      <a:srgbClr val="CCFFCC"/>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600" b="0" i="0" u="none" strike="noStrike" cap="none" normalizeH="0" baseline="0">
                        <a:ln>
                          <a:noFill/>
                        </a:ln>
                        <a:solidFill>
                          <a:schemeClr val="tx1"/>
                        </a:solidFill>
                        <a:effectLst/>
                        <a:latin typeface="+mn-lt"/>
                      </a:endParaRPr>
                    </a:p>
                  </a:txBody>
                  <a:tcPr horzOverflow="overflow">
                    <a:solidFill>
                      <a:srgbClr val="CCFFCC"/>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600" b="0" i="0" u="none" strike="noStrike" cap="none" normalizeH="0" baseline="0">
                        <a:ln>
                          <a:noFill/>
                        </a:ln>
                        <a:solidFill>
                          <a:schemeClr val="tx1"/>
                        </a:solidFill>
                        <a:effectLst/>
                        <a:latin typeface="+mn-lt"/>
                      </a:endParaRPr>
                    </a:p>
                  </a:txBody>
                  <a:tcPr horzOverflow="overflow">
                    <a:solidFill>
                      <a:srgbClr val="CCFFCC"/>
                    </a:solidFill>
                  </a:tcPr>
                </a:tc>
                <a:extLst>
                  <a:ext uri="{0D108BD9-81ED-4DB2-BD59-A6C34878D82A}">
                    <a16:rowId xmlns:a16="http://schemas.microsoft.com/office/drawing/2014/main" val="10000"/>
                  </a:ext>
                </a:extLst>
              </a:tr>
              <a:tr h="297180">
                <a:tc gridSpan="2">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ES" sz="1500" b="1" u="none" strike="noStrike" cap="none" normalizeH="0" baseline="0">
                          <a:ln>
                            <a:noFill/>
                          </a:ln>
                          <a:effectLst/>
                        </a:rPr>
                        <a:t>FONDO:</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hMerge="1">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200" b="0" i="0" u="none" strike="noStrike" cap="none" normalizeH="0" baseline="0">
                        <a:ln>
                          <a:noFill/>
                        </a:ln>
                        <a:solidFill>
                          <a:schemeClr val="tx1"/>
                        </a:solidFill>
                        <a:effectLst/>
                        <a:latin typeface="+mn-lt"/>
                      </a:endParaRPr>
                    </a:p>
                  </a:txBody>
                  <a:tcPr horzOverflow="overflow">
                    <a:solidFill>
                      <a:srgbClr val="CCFFCC"/>
                    </a:solidFill>
                  </a:tcPr>
                </a:tc>
                <a:tc gridSpan="3">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ES" sz="1500" b="1" u="none" strike="noStrike" cap="none" normalizeH="0" baseline="0">
                          <a:ln>
                            <a:noFill/>
                          </a:ln>
                          <a:effectLst/>
                        </a:rPr>
                        <a:t>REALIZADO POR:</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hMerge="1">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200" b="0" i="0" u="none" strike="noStrike" cap="none" normalizeH="0" baseline="0">
                        <a:ln>
                          <a:noFill/>
                        </a:ln>
                        <a:solidFill>
                          <a:schemeClr val="tx1"/>
                        </a:solidFill>
                        <a:effectLst/>
                        <a:latin typeface="+mn-lt"/>
                      </a:endParaRPr>
                    </a:p>
                  </a:txBody>
                  <a:tcPr horzOverflow="overflow">
                    <a:solidFill>
                      <a:srgbClr val="CCFFCC"/>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200" b="0" i="0" u="none" strike="noStrike" cap="none" normalizeH="0" baseline="0">
                        <a:ln>
                          <a:noFill/>
                        </a:ln>
                        <a:solidFill>
                          <a:schemeClr val="tx1"/>
                        </a:solidFill>
                        <a:effectLst/>
                        <a:latin typeface="+mn-lt"/>
                      </a:endParaRPr>
                    </a:p>
                  </a:txBody>
                  <a:tcPr horzOverflow="overflow">
                    <a:solidFill>
                      <a:srgbClr val="CCFFCC"/>
                    </a:solidFill>
                  </a:tcPr>
                </a:tc>
                <a:extLst>
                  <a:ext uri="{0D108BD9-81ED-4DB2-BD59-A6C34878D82A}">
                    <a16:rowId xmlns:a16="http://schemas.microsoft.com/office/drawing/2014/main" val="10001"/>
                  </a:ext>
                </a:extLst>
              </a:tr>
              <a:tr h="297180">
                <a:tc gridSpan="2">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ES" sz="1500" b="1" u="none" strike="noStrike" cap="none" normalizeH="0" baseline="0" err="1">
                          <a:ln>
                            <a:noFill/>
                          </a:ln>
                          <a:effectLst/>
                        </a:rPr>
                        <a:t>SUBFONDO</a:t>
                      </a:r>
                      <a:r>
                        <a:rPr kumimoji="0" lang="es-ES" sz="1500" b="1" u="none" strike="noStrike" cap="none" normalizeH="0" baseline="0">
                          <a:ln>
                            <a:noFill/>
                          </a:ln>
                          <a:effectLst/>
                        </a:rPr>
                        <a:t>:</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hMerge="1">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200" b="0" i="0" u="none" strike="noStrike" cap="none" normalizeH="0" baseline="0">
                        <a:ln>
                          <a:noFill/>
                        </a:ln>
                        <a:solidFill>
                          <a:schemeClr val="tx1"/>
                        </a:solidFill>
                        <a:effectLst/>
                        <a:latin typeface="+mn-lt"/>
                      </a:endParaRPr>
                    </a:p>
                  </a:txBody>
                  <a:tcPr horzOverflow="overflow">
                    <a:solidFill>
                      <a:srgbClr val="CCFFCC"/>
                    </a:solidFill>
                  </a:tcPr>
                </a:tc>
                <a:tc gridSpan="3">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ES" sz="1500" b="1" u="none" strike="noStrike" cap="none" normalizeH="0" baseline="0">
                          <a:ln>
                            <a:noFill/>
                          </a:ln>
                          <a:effectLst/>
                        </a:rPr>
                        <a:t>FECHA:</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hMerge="1">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200" b="0" i="0" u="none" strike="noStrike" cap="none" normalizeH="0" baseline="0">
                        <a:ln>
                          <a:noFill/>
                        </a:ln>
                        <a:solidFill>
                          <a:schemeClr val="tx1"/>
                        </a:solidFill>
                        <a:effectLst/>
                        <a:latin typeface="+mn-lt"/>
                      </a:endParaRPr>
                    </a:p>
                  </a:txBody>
                  <a:tcPr horzOverflow="overflow">
                    <a:solidFill>
                      <a:srgbClr val="CCFFCC"/>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200" b="0" i="0" u="none" strike="noStrike" cap="none" normalizeH="0" baseline="0">
                        <a:ln>
                          <a:noFill/>
                        </a:ln>
                        <a:solidFill>
                          <a:schemeClr val="tx1"/>
                        </a:solidFill>
                        <a:effectLst/>
                        <a:latin typeface="+mn-lt"/>
                      </a:endParaRPr>
                    </a:p>
                  </a:txBody>
                  <a:tcPr horzOverflow="overflow">
                    <a:solidFill>
                      <a:srgbClr val="CCFFCC"/>
                    </a:solidFill>
                  </a:tcPr>
                </a:tc>
                <a:extLst>
                  <a:ext uri="{0D108BD9-81ED-4DB2-BD59-A6C34878D82A}">
                    <a16:rowId xmlns:a16="http://schemas.microsoft.com/office/drawing/2014/main" val="10002"/>
                  </a:ext>
                </a:extLst>
              </a:tr>
              <a:tr h="297180">
                <a:tc gridSpan="2">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ES" sz="1500" b="1" u="none" strike="noStrike" cap="none" normalizeH="0" baseline="0">
                          <a:ln>
                            <a:noFill/>
                          </a:ln>
                          <a:effectLst/>
                        </a:rPr>
                        <a:t>SERIE:</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hMerge="1">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200" b="0" i="0" u="none" strike="noStrike" cap="none" normalizeH="0" baseline="0">
                        <a:ln>
                          <a:noFill/>
                        </a:ln>
                        <a:solidFill>
                          <a:schemeClr val="tx1"/>
                        </a:solidFill>
                        <a:effectLst/>
                        <a:latin typeface="+mn-lt"/>
                      </a:endParaRPr>
                    </a:p>
                  </a:txBody>
                  <a:tcPr horzOverflow="overflow">
                    <a:solidFill>
                      <a:srgbClr val="CCFFCC"/>
                    </a:solidFill>
                  </a:tcPr>
                </a:tc>
                <a:tc gridSpan="3">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hMerge="1">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200" b="0" i="0" u="none" strike="noStrike" cap="none" normalizeH="0" baseline="0">
                        <a:ln>
                          <a:noFill/>
                        </a:ln>
                        <a:solidFill>
                          <a:schemeClr val="tx1"/>
                        </a:solidFill>
                        <a:effectLst/>
                        <a:latin typeface="+mn-lt"/>
                      </a:endParaRPr>
                    </a:p>
                  </a:txBody>
                  <a:tcPr horzOverflow="overflow">
                    <a:solidFill>
                      <a:srgbClr val="CCFFCC"/>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200" b="0" i="0" u="none" strike="noStrike" cap="none" normalizeH="0" baseline="0">
                        <a:ln>
                          <a:noFill/>
                        </a:ln>
                        <a:solidFill>
                          <a:schemeClr val="tx1"/>
                        </a:solidFill>
                        <a:effectLst/>
                        <a:latin typeface="+mn-lt"/>
                      </a:endParaRPr>
                    </a:p>
                  </a:txBody>
                  <a:tcPr horzOverflow="overflow">
                    <a:solidFill>
                      <a:srgbClr val="CCFFCC"/>
                    </a:solidFill>
                  </a:tcPr>
                </a:tc>
                <a:extLst>
                  <a:ext uri="{0D108BD9-81ED-4DB2-BD59-A6C34878D82A}">
                    <a16:rowId xmlns:a16="http://schemas.microsoft.com/office/drawing/2014/main" val="10003"/>
                  </a:ext>
                </a:extLst>
              </a:tr>
              <a:tr h="525780">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500" b="1" u="none" strike="noStrike" cap="none" normalizeH="0" baseline="0">
                          <a:ln>
                            <a:noFill/>
                          </a:ln>
                          <a:effectLst/>
                        </a:rPr>
                        <a:t>N° de orden </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500" b="1" u="none" strike="noStrike" cap="none" normalizeH="0" baseline="0">
                          <a:ln>
                            <a:noFill/>
                          </a:ln>
                          <a:effectLst/>
                        </a:rPr>
                        <a:t>Contenido </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500" b="1" u="none" strike="noStrike" cap="none" normalizeH="0" baseline="0">
                          <a:ln>
                            <a:noFill/>
                          </a:ln>
                          <a:effectLst/>
                        </a:rPr>
                        <a:t>Fechas extremas</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500" b="1" u="none" strike="noStrike" cap="none" normalizeH="0" baseline="0">
                          <a:ln>
                            <a:noFill/>
                          </a:ln>
                          <a:effectLst/>
                        </a:rPr>
                        <a:t>Signatura </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500" b="1" u="none" strike="noStrike" cap="none" normalizeH="0" baseline="0">
                          <a:ln>
                            <a:noFill/>
                          </a:ln>
                          <a:effectLst/>
                        </a:rPr>
                        <a:t>Folios </a:t>
                      </a:r>
                      <a:endParaRPr kumimoji="0" lang="es-ES" sz="1500" b="1" i="0" u="none" strike="noStrike" cap="none" normalizeH="0" baseline="0">
                        <a:ln>
                          <a:noFill/>
                        </a:ln>
                        <a:solidFill>
                          <a:schemeClr val="tx1"/>
                        </a:solidFill>
                        <a:effectLst/>
                        <a:latin typeface="+mn-lt"/>
                      </a:endParaRPr>
                    </a:p>
                  </a:txBody>
                  <a:tcPr marL="68580" marR="68580" marT="34291" marB="34291" horzOverflow="overflow"/>
                </a:tc>
                <a:extLst>
                  <a:ext uri="{0D108BD9-81ED-4DB2-BD59-A6C34878D82A}">
                    <a16:rowId xmlns:a16="http://schemas.microsoft.com/office/drawing/2014/main" val="10004"/>
                  </a:ext>
                </a:extLst>
              </a:tr>
              <a:tr h="830843">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0"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0"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0"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0"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0" i="0" u="none" strike="noStrike" cap="none" normalizeH="0" baseline="0">
                        <a:ln>
                          <a:noFill/>
                        </a:ln>
                        <a:solidFill>
                          <a:schemeClr val="tx1"/>
                        </a:solidFill>
                        <a:effectLst/>
                        <a:latin typeface="+mn-lt"/>
                      </a:endParaRPr>
                    </a:p>
                  </a:txBody>
                  <a:tcPr marL="68580" marR="68580" marT="34291" marB="34291" horzOverflow="overflow"/>
                </a:tc>
                <a:extLst>
                  <a:ext uri="{0D108BD9-81ED-4DB2-BD59-A6C34878D82A}">
                    <a16:rowId xmlns:a16="http://schemas.microsoft.com/office/drawing/2014/main" val="10005"/>
                  </a:ext>
                </a:extLst>
              </a:tr>
              <a:tr h="830843">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0"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0"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0"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0" i="0" u="none" strike="noStrike" cap="none" normalizeH="0" baseline="0">
                        <a:ln>
                          <a:noFill/>
                        </a:ln>
                        <a:solidFill>
                          <a:schemeClr val="tx1"/>
                        </a:solidFill>
                        <a:effectLst/>
                        <a:latin typeface="+mn-lt"/>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1500" b="0" i="0" u="none" strike="noStrike" cap="none" normalizeH="0" baseline="0">
                        <a:ln>
                          <a:noFill/>
                        </a:ln>
                        <a:solidFill>
                          <a:schemeClr val="tx1"/>
                        </a:solidFill>
                        <a:effectLst/>
                        <a:latin typeface="+mn-lt"/>
                      </a:endParaRPr>
                    </a:p>
                  </a:txBody>
                  <a:tcPr marL="68580" marR="68580" marT="34291" marB="34291"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2475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nvPr>
        </p:nvGraphicFramePr>
        <p:xfrm>
          <a:off x="1223481" y="616450"/>
          <a:ext cx="9845212" cy="5479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995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4294967295"/>
            <p:extLst>
              <p:ext uri="{D42A27DB-BD31-4B8C-83A1-F6EECF244321}">
                <p14:modId xmlns:p14="http://schemas.microsoft.com/office/powerpoint/2010/main" val="3194009537"/>
              </p:ext>
            </p:extLst>
          </p:nvPr>
        </p:nvGraphicFramePr>
        <p:xfrm>
          <a:off x="736782" y="732034"/>
          <a:ext cx="11455217" cy="5624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utoShape 2" descr="Resultado de imagen de objetivos"/>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419" sz="1800"/>
          </a:p>
        </p:txBody>
      </p:sp>
    </p:spTree>
    <p:extLst>
      <p:ext uri="{BB962C8B-B14F-4D97-AF65-F5344CB8AC3E}">
        <p14:creationId xmlns:p14="http://schemas.microsoft.com/office/powerpoint/2010/main" val="2799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6960" y="286606"/>
            <a:ext cx="7543800" cy="982156"/>
          </a:xfrm>
        </p:spPr>
        <p:txBody>
          <a:bodyPr>
            <a:normAutofit/>
          </a:bodyPr>
          <a:lstStyle/>
          <a:p>
            <a:r>
              <a:rPr lang="es-CR" sz="3600" dirty="0"/>
              <a:t>Objetivos</a:t>
            </a:r>
            <a:r>
              <a:rPr lang="es-CR" sz="3600" dirty="0">
                <a:solidFill>
                  <a:schemeClr val="accent6">
                    <a:lumMod val="75000"/>
                  </a:schemeClr>
                </a:solidFill>
              </a:rPr>
              <a:t> </a:t>
            </a:r>
            <a:r>
              <a:rPr lang="es-CR" sz="3600" dirty="0"/>
              <a:t>de las Guías </a:t>
            </a:r>
          </a:p>
        </p:txBody>
      </p:sp>
      <p:graphicFrame>
        <p:nvGraphicFramePr>
          <p:cNvPr id="4" name="Marcador de contenido 3"/>
          <p:cNvGraphicFramePr>
            <a:graphicFrameLocks noGrp="1"/>
          </p:cNvGraphicFramePr>
          <p:nvPr>
            <p:ph idx="1"/>
          </p:nvPr>
        </p:nvGraphicFramePr>
        <p:xfrm>
          <a:off x="2207568" y="1484784"/>
          <a:ext cx="7990656" cy="4323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025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4294967295"/>
          </p:nvPr>
        </p:nvGraphicFramePr>
        <p:xfrm>
          <a:off x="1522413" y="765177"/>
          <a:ext cx="9145588" cy="5184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041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443842272"/>
              </p:ext>
            </p:extLst>
          </p:nvPr>
        </p:nvGraphicFramePr>
        <p:xfrm>
          <a:off x="1343472" y="764704"/>
          <a:ext cx="9145016"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616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dirty="0">
                <a:solidFill>
                  <a:schemeClr val="accent2">
                    <a:lumMod val="50000"/>
                  </a:schemeClr>
                </a:solidFill>
              </a:rPr>
              <a:t>Algunos ejemplos de Guías </a:t>
            </a:r>
          </a:p>
        </p:txBody>
      </p:sp>
      <p:sp>
        <p:nvSpPr>
          <p:cNvPr id="3" name="Marcador de contenido 2"/>
          <p:cNvSpPr>
            <a:spLocks noGrp="1"/>
          </p:cNvSpPr>
          <p:nvPr>
            <p:ph idx="1"/>
          </p:nvPr>
        </p:nvSpPr>
        <p:spPr/>
        <p:txBody>
          <a:bodyPr/>
          <a:lstStyle/>
          <a:p>
            <a:endParaRPr lang="es-CR"/>
          </a:p>
          <a:p>
            <a:r>
              <a:rPr lang="es-CR">
                <a:solidFill>
                  <a:schemeClr val="tx1">
                    <a:lumMod val="75000"/>
                  </a:schemeClr>
                </a:solidFill>
              </a:rPr>
              <a:t>Censo Guía de los Archivos de España e Iberoamérica</a:t>
            </a:r>
          </a:p>
          <a:p>
            <a:endParaRPr lang="es-CR">
              <a:solidFill>
                <a:schemeClr val="tx1">
                  <a:lumMod val="75000"/>
                </a:schemeClr>
              </a:solidFill>
            </a:endParaRPr>
          </a:p>
          <a:p>
            <a:r>
              <a:rPr lang="es-CR">
                <a:solidFill>
                  <a:schemeClr val="tx1">
                    <a:lumMod val="75000"/>
                  </a:schemeClr>
                </a:solidFill>
              </a:rPr>
              <a:t>Guía de fondos del Archivo Nacional</a:t>
            </a:r>
          </a:p>
        </p:txBody>
      </p:sp>
    </p:spTree>
    <p:extLst>
      <p:ext uri="{BB962C8B-B14F-4D97-AF65-F5344CB8AC3E}">
        <p14:creationId xmlns:p14="http://schemas.microsoft.com/office/powerpoint/2010/main" val="91044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609600" y="798513"/>
            <a:ext cx="3048000" cy="1773237"/>
          </a:xfrm>
        </p:spPr>
        <p:txBody>
          <a:bodyPr/>
          <a:lstStyle/>
          <a:p>
            <a:r>
              <a:rPr lang="es-CR" dirty="0">
                <a:solidFill>
                  <a:schemeClr val="accent2">
                    <a:lumMod val="50000"/>
                  </a:schemeClr>
                </a:solidFill>
              </a:rPr>
              <a:t>Inventarios</a:t>
            </a:r>
          </a:p>
        </p:txBody>
      </p:sp>
      <p:sp>
        <p:nvSpPr>
          <p:cNvPr id="3" name="CuadroTexto 2">
            <a:extLst>
              <a:ext uri="{FF2B5EF4-FFF2-40B4-BE49-F238E27FC236}">
                <a16:creationId xmlns:a16="http://schemas.microsoft.com/office/drawing/2014/main" id="{E17CFE38-D3E8-0254-57FB-AFE8CB9D58AF}"/>
              </a:ext>
            </a:extLst>
          </p:cNvPr>
          <p:cNvSpPr txBox="1"/>
          <p:nvPr/>
        </p:nvSpPr>
        <p:spPr>
          <a:xfrm>
            <a:off x="4686300" y="989797"/>
            <a:ext cx="6096000" cy="1631216"/>
          </a:xfrm>
          <a:prstGeom prst="rect">
            <a:avLst/>
          </a:prstGeom>
          <a:noFill/>
        </p:spPr>
        <p:txBody>
          <a:bodyPr wrap="square">
            <a:spAutoFit/>
          </a:bodyPr>
          <a:lstStyle/>
          <a:p>
            <a:pPr algn="just"/>
            <a:r>
              <a:rPr lang="es-ES" sz="2000" dirty="0"/>
              <a:t>Instrumento que describe todas las series documentales de cada fondo o sección de archivo, guardando la relación con su origen y remitiendo la localización al número de orden de las unidades de instalación en el depósito</a:t>
            </a:r>
          </a:p>
        </p:txBody>
      </p:sp>
      <p:sp>
        <p:nvSpPr>
          <p:cNvPr id="6" name="CuadroTexto 5">
            <a:extLst>
              <a:ext uri="{FF2B5EF4-FFF2-40B4-BE49-F238E27FC236}">
                <a16:creationId xmlns:a16="http://schemas.microsoft.com/office/drawing/2014/main" id="{CCCD1FEF-C6D2-A6A6-FEA8-73FE80CCECA8}"/>
              </a:ext>
            </a:extLst>
          </p:cNvPr>
          <p:cNvSpPr txBox="1"/>
          <p:nvPr/>
        </p:nvSpPr>
        <p:spPr>
          <a:xfrm>
            <a:off x="4686300" y="2951946"/>
            <a:ext cx="6096000" cy="1631216"/>
          </a:xfrm>
          <a:prstGeom prst="rect">
            <a:avLst/>
          </a:prstGeom>
          <a:noFill/>
        </p:spPr>
        <p:txBody>
          <a:bodyPr wrap="square">
            <a:spAutoFit/>
          </a:bodyPr>
          <a:lstStyle/>
          <a:p>
            <a:pPr algn="just"/>
            <a:r>
              <a:rPr lang="es-ES" sz="2000" dirty="0"/>
              <a:t>Instrumento que describe todas las series documentales de cada fondo o sección de archivo, guardando la relación con su origen y remitiendo la localización al número de orden de las unidades de instalación en el depósito</a:t>
            </a:r>
          </a:p>
        </p:txBody>
      </p:sp>
      <p:sp>
        <p:nvSpPr>
          <p:cNvPr id="7" name="CuadroTexto 6">
            <a:extLst>
              <a:ext uri="{FF2B5EF4-FFF2-40B4-BE49-F238E27FC236}">
                <a16:creationId xmlns:a16="http://schemas.microsoft.com/office/drawing/2014/main" id="{53033288-45A4-9186-C6AE-4DB1B9103D29}"/>
              </a:ext>
            </a:extLst>
          </p:cNvPr>
          <p:cNvSpPr txBox="1"/>
          <p:nvPr/>
        </p:nvSpPr>
        <p:spPr>
          <a:xfrm>
            <a:off x="3950618" y="5217595"/>
            <a:ext cx="6347048" cy="307777"/>
          </a:xfrm>
          <a:prstGeom prst="rect">
            <a:avLst/>
          </a:prstGeom>
          <a:noFill/>
        </p:spPr>
        <p:txBody>
          <a:bodyPr wrap="square" rtlCol="0">
            <a:spAutoFit/>
          </a:bodyPr>
          <a:lstStyle/>
          <a:p>
            <a:pPr algn="r"/>
            <a:r>
              <a:rPr lang="es-CR"/>
              <a:t>Heredia-Herrera, A. (1993) Archivística General. Teoría y Práctica</a:t>
            </a:r>
          </a:p>
        </p:txBody>
      </p:sp>
    </p:spTree>
    <p:extLst>
      <p:ext uri="{BB962C8B-B14F-4D97-AF65-F5344CB8AC3E}">
        <p14:creationId xmlns:p14="http://schemas.microsoft.com/office/powerpoint/2010/main" val="339367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5E091B-2572-16DC-AA42-D6B813F838EA}"/>
              </a:ext>
            </a:extLst>
          </p:cNvPr>
          <p:cNvSpPr txBox="1"/>
          <p:nvPr/>
        </p:nvSpPr>
        <p:spPr>
          <a:xfrm>
            <a:off x="1695450" y="770275"/>
            <a:ext cx="9086850" cy="6555641"/>
          </a:xfrm>
          <a:prstGeom prst="rect">
            <a:avLst/>
          </a:prstGeom>
          <a:noFill/>
        </p:spPr>
        <p:txBody>
          <a:bodyPr wrap="square">
            <a:spAutoFit/>
          </a:bodyPr>
          <a:lstStyle/>
          <a:p>
            <a:r>
              <a:rPr lang="es-ES" sz="2800" dirty="0"/>
              <a:t>Según Antonia Heredia, un inventario debe poseer tres clases de datos para ser considerado como tal: </a:t>
            </a:r>
          </a:p>
          <a:p>
            <a:endParaRPr lang="es-ES" sz="2800" dirty="0"/>
          </a:p>
          <a:p>
            <a:pPr marL="457200" indent="-457200">
              <a:buFont typeface="Arial" panose="020B0604020202020204" pitchFamily="34" charset="0"/>
              <a:buChar char="•"/>
            </a:pPr>
            <a:r>
              <a:rPr lang="es-ES" sz="2800" dirty="0"/>
              <a:t>Entrada descriptiva y fechas extremas: identifican y caracterizan la serie</a:t>
            </a:r>
          </a:p>
          <a:p>
            <a:pPr marL="457200" indent="-457200">
              <a:buFont typeface="Arial" panose="020B0604020202020204" pitchFamily="34" charset="0"/>
              <a:buChar char="•"/>
            </a:pPr>
            <a:endParaRPr lang="es-ES" sz="2800" dirty="0"/>
          </a:p>
          <a:p>
            <a:pPr marL="457200" indent="-457200">
              <a:buFont typeface="Arial" panose="020B0604020202020204" pitchFamily="34" charset="0"/>
              <a:buChar char="•"/>
            </a:pPr>
            <a:r>
              <a:rPr lang="es-ES" sz="2800" dirty="0"/>
              <a:t>Dígitos del cuadro de clasificación: los que permiten vincularla a su origen </a:t>
            </a:r>
          </a:p>
          <a:p>
            <a:pPr marL="457200" indent="-457200">
              <a:buFont typeface="Arial" panose="020B0604020202020204" pitchFamily="34" charset="0"/>
              <a:buChar char="•"/>
            </a:pPr>
            <a:endParaRPr lang="es-ES" sz="2800" dirty="0"/>
          </a:p>
          <a:p>
            <a:pPr marL="457200" indent="-457200">
              <a:buFont typeface="Arial" panose="020B0604020202020204" pitchFamily="34" charset="0"/>
              <a:buChar char="•"/>
            </a:pPr>
            <a:endParaRPr lang="es-CR" sz="2800" dirty="0"/>
          </a:p>
          <a:p>
            <a:pPr marL="457200" indent="-457200">
              <a:buFont typeface="Arial" panose="020B0604020202020204" pitchFamily="34" charset="0"/>
              <a:buChar char="•"/>
            </a:pPr>
            <a:r>
              <a:rPr lang="es-ES" sz="2800" dirty="0"/>
              <a:t>Signatura: se refiere a la localización de la serie</a:t>
            </a:r>
          </a:p>
          <a:p>
            <a:r>
              <a:rPr lang="es-CR" sz="2800" dirty="0"/>
              <a:t> </a:t>
            </a:r>
          </a:p>
          <a:p>
            <a:endParaRPr lang="es-ES" sz="2800" dirty="0"/>
          </a:p>
          <a:p>
            <a:endParaRPr lang="es-ES" sz="2800" dirty="0"/>
          </a:p>
          <a:p>
            <a:endParaRPr lang="es-ES" sz="2800" dirty="0"/>
          </a:p>
        </p:txBody>
      </p:sp>
    </p:spTree>
    <p:extLst>
      <p:ext uri="{BB962C8B-B14F-4D97-AF65-F5344CB8AC3E}">
        <p14:creationId xmlns:p14="http://schemas.microsoft.com/office/powerpoint/2010/main" val="126329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876300" y="1712913"/>
            <a:ext cx="3771900" cy="2058987"/>
          </a:xfrm>
        </p:spPr>
        <p:txBody>
          <a:bodyPr/>
          <a:lstStyle/>
          <a:p>
            <a:r>
              <a:rPr lang="es-CR" dirty="0">
                <a:solidFill>
                  <a:schemeClr val="accent2">
                    <a:lumMod val="50000"/>
                  </a:schemeClr>
                </a:solidFill>
              </a:rPr>
              <a:t>Catálogos</a:t>
            </a:r>
          </a:p>
        </p:txBody>
      </p:sp>
      <p:sp>
        <p:nvSpPr>
          <p:cNvPr id="4" name="CuadroTexto 3">
            <a:extLst>
              <a:ext uri="{FF2B5EF4-FFF2-40B4-BE49-F238E27FC236}">
                <a16:creationId xmlns:a16="http://schemas.microsoft.com/office/drawing/2014/main" id="{35A5EFE8-810E-EC69-1F00-8936498D7EC6}"/>
              </a:ext>
            </a:extLst>
          </p:cNvPr>
          <p:cNvSpPr txBox="1"/>
          <p:nvPr/>
        </p:nvSpPr>
        <p:spPr>
          <a:xfrm>
            <a:off x="4324350" y="1154668"/>
            <a:ext cx="6991350" cy="1938992"/>
          </a:xfrm>
          <a:prstGeom prst="rect">
            <a:avLst/>
          </a:prstGeom>
          <a:noFill/>
        </p:spPr>
        <p:txBody>
          <a:bodyPr wrap="square">
            <a:spAutoFit/>
          </a:bodyPr>
          <a:lstStyle/>
          <a:p>
            <a:pPr algn="just"/>
            <a:r>
              <a:rPr lang="es-ES" sz="2000" dirty="0"/>
              <a:t>Instrumento cuya finalidad es describir exhaustivamente, así en sus caracteres internos como en los externos, las piezas documentales (documentos sueltos) y las unidades archivísticas (expedientes ) seleccionadas por algún criterio como pueda ser su valor histórico su interés especial.</a:t>
            </a:r>
          </a:p>
          <a:p>
            <a:endParaRPr lang="es-ES" sz="2000" dirty="0"/>
          </a:p>
        </p:txBody>
      </p:sp>
      <p:sp>
        <p:nvSpPr>
          <p:cNvPr id="8" name="CuadroTexto 7">
            <a:extLst>
              <a:ext uri="{FF2B5EF4-FFF2-40B4-BE49-F238E27FC236}">
                <a16:creationId xmlns:a16="http://schemas.microsoft.com/office/drawing/2014/main" id="{19704B53-BFF9-2BE4-E37D-E4BC2E3C36AD}"/>
              </a:ext>
            </a:extLst>
          </p:cNvPr>
          <p:cNvSpPr txBox="1"/>
          <p:nvPr/>
        </p:nvSpPr>
        <p:spPr>
          <a:xfrm>
            <a:off x="4324351" y="3121224"/>
            <a:ext cx="6767512" cy="1631216"/>
          </a:xfrm>
          <a:prstGeom prst="rect">
            <a:avLst/>
          </a:prstGeom>
          <a:noFill/>
        </p:spPr>
        <p:txBody>
          <a:bodyPr wrap="square">
            <a:spAutoFit/>
          </a:bodyPr>
          <a:lstStyle/>
          <a:p>
            <a:pPr algn="just"/>
            <a:r>
              <a:rPr lang="es-ES" sz="2000" dirty="0"/>
              <a:t>No puede aplicarse a una agrupación documental (fondo, sección, serie), salvo que sea muy pequeña, sino a grupos de documentos que presenten un interés especial (mapas, sellos, pergaminos…) y limitados en un periodo cronológico concreto.</a:t>
            </a:r>
          </a:p>
        </p:txBody>
      </p:sp>
      <p:sp>
        <p:nvSpPr>
          <p:cNvPr id="12" name="Abrir llave 11">
            <a:extLst>
              <a:ext uri="{FF2B5EF4-FFF2-40B4-BE49-F238E27FC236}">
                <a16:creationId xmlns:a16="http://schemas.microsoft.com/office/drawing/2014/main" id="{EC54B571-1E2C-56AB-1582-8F627CB56745}"/>
              </a:ext>
            </a:extLst>
          </p:cNvPr>
          <p:cNvSpPr/>
          <p:nvPr/>
        </p:nvSpPr>
        <p:spPr>
          <a:xfrm>
            <a:off x="3314700" y="1524000"/>
            <a:ext cx="533400" cy="30099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a:p>
        </p:txBody>
      </p:sp>
    </p:spTree>
    <p:extLst>
      <p:ext uri="{BB962C8B-B14F-4D97-AF65-F5344CB8AC3E}">
        <p14:creationId xmlns:p14="http://schemas.microsoft.com/office/powerpoint/2010/main" val="8390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CR" dirty="0">
                <a:solidFill>
                  <a:schemeClr val="accent2">
                    <a:lumMod val="50000"/>
                  </a:schemeClr>
                </a:solidFill>
              </a:rPr>
              <a:t>Normalización de los inventarios y catálogos </a:t>
            </a:r>
          </a:p>
        </p:txBody>
      </p:sp>
      <p:graphicFrame>
        <p:nvGraphicFramePr>
          <p:cNvPr id="4" name="Marcador de contenido 3"/>
          <p:cNvGraphicFramePr>
            <a:graphicFrameLocks noGrp="1"/>
          </p:cNvGraphicFramePr>
          <p:nvPr>
            <p:ph idx="1"/>
          </p:nvPr>
        </p:nvGraphicFramePr>
        <p:xfrm>
          <a:off x="2209800" y="1773237"/>
          <a:ext cx="7772400" cy="4322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380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70CB33F-8FB1-99CA-1618-02F488DED74B}"/>
              </a:ext>
            </a:extLst>
          </p:cNvPr>
          <p:cNvSpPr txBox="1"/>
          <p:nvPr/>
        </p:nvSpPr>
        <p:spPr>
          <a:xfrm>
            <a:off x="2686050" y="1503923"/>
            <a:ext cx="6819900" cy="1323439"/>
          </a:xfrm>
          <a:prstGeom prst="rect">
            <a:avLst/>
          </a:prstGeom>
          <a:noFill/>
        </p:spPr>
        <p:txBody>
          <a:bodyPr wrap="square" rtlCol="0">
            <a:spAutoFit/>
          </a:bodyPr>
          <a:lstStyle/>
          <a:p>
            <a:r>
              <a:rPr lang="es-CR" sz="4000" dirty="0">
                <a:solidFill>
                  <a:srgbClr val="002060"/>
                </a:solidFill>
              </a:rPr>
              <a:t>Otros instrumentos descriptivos</a:t>
            </a:r>
          </a:p>
        </p:txBody>
      </p:sp>
      <mc:AlternateContent xmlns:mc="http://schemas.openxmlformats.org/markup-compatibility/2006">
        <mc:Choice xmlns:am3d="http://schemas.microsoft.com/office/drawing/2017/model3d" Requires="am3d">
          <p:graphicFrame>
            <p:nvGraphicFramePr>
              <p:cNvPr id="6" name="Modelo 3D 5" descr="Lista de comprobación">
                <a:extLst>
                  <a:ext uri="{FF2B5EF4-FFF2-40B4-BE49-F238E27FC236}">
                    <a16:creationId xmlns:a16="http://schemas.microsoft.com/office/drawing/2014/main" id="{04C7371A-A5A2-60C1-963D-76A5993EE17F}"/>
                  </a:ext>
                </a:extLst>
              </p:cNvPr>
              <p:cNvGraphicFramePr>
                <a:graphicFrameLocks noChangeAspect="1"/>
              </p:cNvGraphicFramePr>
              <p:nvPr>
                <p:extLst>
                  <p:ext uri="{D42A27DB-BD31-4B8C-83A1-F6EECF244321}">
                    <p14:modId xmlns:p14="http://schemas.microsoft.com/office/powerpoint/2010/main" val="344560334"/>
                  </p:ext>
                </p:extLst>
              </p:nvPr>
            </p:nvGraphicFramePr>
            <p:xfrm>
              <a:off x="6951853" y="1503923"/>
              <a:ext cx="4155691" cy="4612150"/>
            </p:xfrm>
            <a:graphic>
              <a:graphicData uri="http://schemas.microsoft.com/office/drawing/2017/model3d">
                <am3d:model3d r:embed="rId3">
                  <am3d:spPr>
                    <a:xfrm>
                      <a:off x="0" y="0"/>
                      <a:ext cx="4155691" cy="4612150"/>
                    </a:xfrm>
                    <a:prstGeom prst="rect">
                      <a:avLst/>
                    </a:prstGeom>
                  </am3d:spPr>
                  <am3d:camera>
                    <am3d:pos x="0" y="0" z="61616842"/>
                    <am3d:up dx="0" dy="36000000" dz="0"/>
                    <am3d:lookAt x="0" y="0" z="0"/>
                    <am3d:perspective fov="2700000"/>
                  </am3d:camera>
                  <am3d:trans>
                    <am3d:meterPerModelUnit n="83313" d="1000000"/>
                    <am3d:preTrans dx="-2" dy="-8018320" dz="-1001795"/>
                    <am3d:scale>
                      <am3d:sx n="1000000" d="1000000"/>
                      <am3d:sy n="1000000" d="1000000"/>
                      <am3d:sz n="1000000" d="1000000"/>
                    </am3d:scale>
                    <am3d:rot ax="2718802" ay="-2339728" az="-1947823"/>
                    <am3d:postTrans dx="0" dy="0" dz="0"/>
                  </am3d:trans>
                  <am3d:raster rName="Office3DRenderer" rVer="16.0.8326">
                    <am3d:blip r:embed="rId4"/>
                  </am3d:raster>
                  <am3d:objViewport viewportSz="53158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elo 3D 5" descr="Lista de comprobación">
                <a:extLst>
                  <a:ext uri="{FF2B5EF4-FFF2-40B4-BE49-F238E27FC236}">
                    <a16:creationId xmlns:a16="http://schemas.microsoft.com/office/drawing/2014/main" id="{04C7371A-A5A2-60C1-963D-76A5993EE17F}"/>
                  </a:ext>
                </a:extLst>
              </p:cNvPr>
              <p:cNvPicPr>
                <a:picLocks noGrp="1" noRot="1" noChangeAspect="1" noMove="1" noResize="1" noEditPoints="1" noAdjustHandles="1" noChangeArrowheads="1" noChangeShapeType="1" noCrop="1"/>
              </p:cNvPicPr>
              <p:nvPr/>
            </p:nvPicPr>
            <p:blipFill>
              <a:blip r:embed="rId4"/>
              <a:stretch>
                <a:fillRect/>
              </a:stretch>
            </p:blipFill>
            <p:spPr>
              <a:xfrm>
                <a:off x="6951853" y="1503923"/>
                <a:ext cx="4155691" cy="4612150"/>
              </a:xfrm>
              <a:prstGeom prst="rect">
                <a:avLst/>
              </a:prstGeom>
            </p:spPr>
          </p:pic>
        </mc:Fallback>
      </mc:AlternateContent>
      <p:sp>
        <p:nvSpPr>
          <p:cNvPr id="2" name="CuadroTexto 1">
            <a:extLst>
              <a:ext uri="{FF2B5EF4-FFF2-40B4-BE49-F238E27FC236}">
                <a16:creationId xmlns:a16="http://schemas.microsoft.com/office/drawing/2014/main" id="{90538DAA-B864-4BA6-958C-C1F961AE6920}"/>
              </a:ext>
            </a:extLst>
          </p:cNvPr>
          <p:cNvSpPr txBox="1"/>
          <p:nvPr/>
        </p:nvSpPr>
        <p:spPr>
          <a:xfrm>
            <a:off x="1314449" y="4248150"/>
            <a:ext cx="4155691" cy="1015663"/>
          </a:xfrm>
          <a:prstGeom prst="rect">
            <a:avLst/>
          </a:prstGeom>
          <a:noFill/>
        </p:spPr>
        <p:txBody>
          <a:bodyPr wrap="square" rtlCol="0">
            <a:spAutoFit/>
          </a:bodyPr>
          <a:lstStyle/>
          <a:p>
            <a:r>
              <a:rPr lang="es-CR" sz="2000" dirty="0"/>
              <a:t>Estos suelen aplicarse en archivos de gestión, veamos a continuación:</a:t>
            </a:r>
          </a:p>
        </p:txBody>
      </p:sp>
    </p:spTree>
    <p:extLst>
      <p:ext uri="{BB962C8B-B14F-4D97-AF65-F5344CB8AC3E}">
        <p14:creationId xmlns:p14="http://schemas.microsoft.com/office/powerpoint/2010/main" val="275604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ChangeArrowheads="1"/>
          </p:cNvSpPr>
          <p:nvPr/>
        </p:nvSpPr>
        <p:spPr bwMode="auto">
          <a:xfrm>
            <a:off x="1527175" y="381001"/>
            <a:ext cx="9147175"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600" b="1" dirty="0">
                <a:latin typeface="+mj-lt"/>
                <a:cs typeface="Times New Roman" panose="02020603050405020304" pitchFamily="18" charset="0"/>
              </a:rPr>
              <a:t>REGISTRO DE DOCUMENTOS ENVIADOS</a:t>
            </a:r>
          </a:p>
          <a:p>
            <a:pPr algn="ctr"/>
            <a:r>
              <a:rPr lang="en-US" altLang="es-CR" sz="1600" b="1" dirty="0">
                <a:latin typeface="+mj-lt"/>
                <a:cs typeface="Times New Roman" panose="02020603050405020304" pitchFamily="18" charset="0"/>
              </a:rPr>
              <a:t>AÑO:</a:t>
            </a:r>
            <a:endParaRPr lang="en-US" altLang="es-CR" sz="1400" dirty="0">
              <a:latin typeface="+mj-lt"/>
              <a:cs typeface="Times New Roman" panose="02020603050405020304" pitchFamily="18" charset="0"/>
            </a:endParaRPr>
          </a:p>
          <a:p>
            <a:r>
              <a:rPr lang="en-US" altLang="es-CR" sz="1600" b="1" dirty="0">
                <a:latin typeface="+mj-lt"/>
                <a:cs typeface="Times New Roman" panose="02020603050405020304" pitchFamily="18" charset="0"/>
              </a:rPr>
              <a:t>INSTITUCIÓN:</a:t>
            </a:r>
          </a:p>
          <a:p>
            <a:r>
              <a:rPr lang="en-US" altLang="es-CR" sz="1600" b="1" dirty="0">
                <a:latin typeface="+mj-lt"/>
                <a:cs typeface="Times New Roman" panose="02020603050405020304" pitchFamily="18" charset="0"/>
              </a:rPr>
              <a:t>DEPARTAMENTO:</a:t>
            </a:r>
          </a:p>
          <a:p>
            <a:r>
              <a:rPr lang="en-US" altLang="es-CR" sz="1600" b="1" dirty="0">
                <a:latin typeface="+mj-lt"/>
                <a:cs typeface="Times New Roman" panose="02020603050405020304" pitchFamily="18" charset="0"/>
              </a:rPr>
              <a:t>SECCION:</a:t>
            </a:r>
          </a:p>
          <a:p>
            <a:r>
              <a:rPr lang="en-US" altLang="es-CR" sz="1400" dirty="0">
                <a:latin typeface="+mj-lt"/>
                <a:cs typeface="Times New Roman" panose="02020603050405020304" pitchFamily="18" charset="0"/>
              </a:rPr>
              <a:t> </a:t>
            </a:r>
            <a:endParaRPr lang="en-US" altLang="es-CR" sz="1400" b="1" dirty="0">
              <a:latin typeface="+mj-lt"/>
              <a:cs typeface="Times New Roman" panose="02020603050405020304" pitchFamily="18" charset="0"/>
            </a:endParaRPr>
          </a:p>
          <a:p>
            <a:endParaRPr lang="en-US" altLang="es-CR" dirty="0">
              <a:latin typeface="+mj-lt"/>
            </a:endParaRPr>
          </a:p>
        </p:txBody>
      </p:sp>
      <p:grpSp>
        <p:nvGrpSpPr>
          <p:cNvPr id="58371" name="Group 1173"/>
          <p:cNvGrpSpPr>
            <a:grpSpLocks/>
          </p:cNvGrpSpPr>
          <p:nvPr/>
        </p:nvGrpSpPr>
        <p:grpSpPr bwMode="auto">
          <a:xfrm>
            <a:off x="1177924" y="1752600"/>
            <a:ext cx="9147175" cy="4267200"/>
            <a:chOff x="-419" y="1089"/>
            <a:chExt cx="5522" cy="3672"/>
          </a:xfrm>
        </p:grpSpPr>
        <p:grpSp>
          <p:nvGrpSpPr>
            <p:cNvPr id="58373" name="Group 1171"/>
            <p:cNvGrpSpPr>
              <a:grpSpLocks/>
            </p:cNvGrpSpPr>
            <p:nvPr/>
          </p:nvGrpSpPr>
          <p:grpSpPr bwMode="auto">
            <a:xfrm>
              <a:off x="-36" y="1092"/>
              <a:ext cx="4769" cy="3666"/>
              <a:chOff x="-36" y="1092"/>
              <a:chExt cx="4769" cy="3666"/>
            </a:xfrm>
          </p:grpSpPr>
          <p:grpSp>
            <p:nvGrpSpPr>
              <p:cNvPr id="58375" name="Group 1076"/>
              <p:cNvGrpSpPr>
                <a:grpSpLocks/>
              </p:cNvGrpSpPr>
              <p:nvPr/>
            </p:nvGrpSpPr>
            <p:grpSpPr bwMode="auto">
              <a:xfrm>
                <a:off x="-36" y="1092"/>
                <a:ext cx="408" cy="712"/>
                <a:chOff x="-36" y="1092"/>
                <a:chExt cx="408" cy="712"/>
              </a:xfrm>
            </p:grpSpPr>
            <p:sp>
              <p:nvSpPr>
                <p:cNvPr id="58517" name="Rectangle 1027"/>
                <p:cNvSpPr>
                  <a:spLocks noChangeArrowheads="1"/>
                </p:cNvSpPr>
                <p:nvPr/>
              </p:nvSpPr>
              <p:spPr bwMode="auto">
                <a:xfrm>
                  <a:off x="-36" y="1092"/>
                  <a:ext cx="408"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600" b="1">
                      <a:latin typeface="+mj-lt"/>
                      <a:cs typeface="Times New Roman" panose="02020603050405020304" pitchFamily="18" charset="0"/>
                    </a:rPr>
                    <a:t>N° de</a:t>
                  </a:r>
                  <a:endParaRPr lang="en-US" altLang="es-CR" sz="2000" b="1">
                    <a:latin typeface="+mj-lt"/>
                    <a:cs typeface="Times New Roman" panose="02020603050405020304" pitchFamily="18" charset="0"/>
                  </a:endParaRPr>
                </a:p>
                <a:p>
                  <a:pPr algn="ctr"/>
                  <a:r>
                    <a:rPr lang="en-US" altLang="es-CR" sz="1600" b="1" err="1">
                      <a:latin typeface="+mj-lt"/>
                      <a:cs typeface="Times New Roman" panose="02020603050405020304" pitchFamily="18" charset="0"/>
                    </a:rPr>
                    <a:t>orden</a:t>
                  </a:r>
                  <a:endParaRPr lang="en-US" altLang="es-CR" sz="2000" b="1">
                    <a:latin typeface="+mj-lt"/>
                    <a:cs typeface="Times New Roman" panose="02020603050405020304" pitchFamily="18" charset="0"/>
                  </a:endParaRPr>
                </a:p>
                <a:p>
                  <a:pPr algn="ctr"/>
                  <a:endParaRPr lang="en-US" altLang="es-CR" sz="3600"/>
                </a:p>
              </p:txBody>
            </p:sp>
            <p:sp>
              <p:nvSpPr>
                <p:cNvPr id="58518" name="Rectangle 1075"/>
                <p:cNvSpPr>
                  <a:spLocks noChangeArrowheads="1"/>
                </p:cNvSpPr>
                <p:nvPr/>
              </p:nvSpPr>
              <p:spPr bwMode="auto">
                <a:xfrm>
                  <a:off x="0" y="1092"/>
                  <a:ext cx="372" cy="71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76" name="Group 1078"/>
              <p:cNvGrpSpPr>
                <a:grpSpLocks/>
              </p:cNvGrpSpPr>
              <p:nvPr/>
            </p:nvGrpSpPr>
            <p:grpSpPr bwMode="auto">
              <a:xfrm>
                <a:off x="368" y="1092"/>
                <a:ext cx="424" cy="712"/>
                <a:chOff x="368" y="1092"/>
                <a:chExt cx="424" cy="712"/>
              </a:xfrm>
            </p:grpSpPr>
            <p:sp>
              <p:nvSpPr>
                <p:cNvPr id="58515" name="Rectangle 1028"/>
                <p:cNvSpPr>
                  <a:spLocks noChangeArrowheads="1"/>
                </p:cNvSpPr>
                <p:nvPr/>
              </p:nvSpPr>
              <p:spPr bwMode="auto">
                <a:xfrm>
                  <a:off x="368" y="1092"/>
                  <a:ext cx="424"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600" b="1" dirty="0">
                      <a:latin typeface="+mj-lt"/>
                      <a:cs typeface="Times New Roman" panose="02020603050405020304" pitchFamily="18" charset="0"/>
                    </a:rPr>
                    <a:t>N° </a:t>
                  </a:r>
                  <a:r>
                    <a:rPr lang="en-US" altLang="es-CR" sz="1400" b="1" dirty="0">
                      <a:latin typeface="+mj-lt"/>
                      <a:cs typeface="Times New Roman" panose="02020603050405020304" pitchFamily="18" charset="0"/>
                    </a:rPr>
                    <a:t>de</a:t>
                  </a:r>
                  <a:r>
                    <a:rPr lang="en-US" altLang="es-CR" sz="1600" b="1" dirty="0">
                      <a:latin typeface="+mj-lt"/>
                      <a:cs typeface="Times New Roman" panose="02020603050405020304" pitchFamily="18" charset="0"/>
                    </a:rPr>
                    <a:t> </a:t>
                  </a:r>
                  <a:r>
                    <a:rPr lang="en-US" altLang="es-CR" sz="1600" b="1" dirty="0" err="1">
                      <a:latin typeface="+mj-lt"/>
                      <a:cs typeface="Times New Roman" panose="02020603050405020304" pitchFamily="18" charset="0"/>
                    </a:rPr>
                    <a:t>oficio</a:t>
                  </a:r>
                  <a:endParaRPr lang="en-US" altLang="es-CR" sz="2000" b="1" dirty="0">
                    <a:latin typeface="+mj-lt"/>
                    <a:cs typeface="Times New Roman" panose="02020603050405020304" pitchFamily="18" charset="0"/>
                  </a:endParaRPr>
                </a:p>
                <a:p>
                  <a:pPr algn="ctr"/>
                  <a:endParaRPr lang="en-US" altLang="es-CR" sz="3600" dirty="0">
                    <a:latin typeface="+mj-lt"/>
                  </a:endParaRPr>
                </a:p>
              </p:txBody>
            </p:sp>
            <p:sp>
              <p:nvSpPr>
                <p:cNvPr id="58516" name="Rectangle 1077"/>
                <p:cNvSpPr>
                  <a:spLocks noChangeArrowheads="1"/>
                </p:cNvSpPr>
                <p:nvPr/>
              </p:nvSpPr>
              <p:spPr bwMode="auto">
                <a:xfrm>
                  <a:off x="372" y="1092"/>
                  <a:ext cx="416" cy="71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77" name="Group 1080"/>
              <p:cNvGrpSpPr>
                <a:grpSpLocks/>
              </p:cNvGrpSpPr>
              <p:nvPr/>
            </p:nvGrpSpPr>
            <p:grpSpPr bwMode="auto">
              <a:xfrm>
                <a:off x="784" y="1092"/>
                <a:ext cx="424" cy="712"/>
                <a:chOff x="784" y="1092"/>
                <a:chExt cx="424" cy="712"/>
              </a:xfrm>
            </p:grpSpPr>
            <p:sp>
              <p:nvSpPr>
                <p:cNvPr id="58513" name="Rectangle 1029"/>
                <p:cNvSpPr>
                  <a:spLocks noChangeArrowheads="1"/>
                </p:cNvSpPr>
                <p:nvPr/>
              </p:nvSpPr>
              <p:spPr bwMode="auto">
                <a:xfrm>
                  <a:off x="784" y="1092"/>
                  <a:ext cx="424"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600" b="1" err="1">
                      <a:latin typeface="+mj-lt"/>
                      <a:cs typeface="Times New Roman" panose="02020603050405020304" pitchFamily="18" charset="0"/>
                    </a:rPr>
                    <a:t>Fecha</a:t>
                  </a:r>
                  <a:endParaRPr lang="en-US" altLang="es-CR" sz="2000" b="1">
                    <a:latin typeface="+mj-lt"/>
                    <a:cs typeface="Times New Roman" panose="02020603050405020304" pitchFamily="18" charset="0"/>
                  </a:endParaRPr>
                </a:p>
                <a:p>
                  <a:pPr algn="ctr"/>
                  <a:endParaRPr lang="en-US" altLang="es-CR" sz="3600"/>
                </a:p>
              </p:txBody>
            </p:sp>
            <p:sp>
              <p:nvSpPr>
                <p:cNvPr id="58514" name="Rectangle 1079"/>
                <p:cNvSpPr>
                  <a:spLocks noChangeArrowheads="1"/>
                </p:cNvSpPr>
                <p:nvPr/>
              </p:nvSpPr>
              <p:spPr bwMode="auto">
                <a:xfrm>
                  <a:off x="788" y="1092"/>
                  <a:ext cx="416" cy="71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78" name="Group 1082"/>
              <p:cNvGrpSpPr>
                <a:grpSpLocks/>
              </p:cNvGrpSpPr>
              <p:nvPr/>
            </p:nvGrpSpPr>
            <p:grpSpPr bwMode="auto">
              <a:xfrm>
                <a:off x="1111" y="1092"/>
                <a:ext cx="1610" cy="712"/>
                <a:chOff x="1111" y="1092"/>
                <a:chExt cx="1610" cy="712"/>
              </a:xfrm>
            </p:grpSpPr>
            <p:sp>
              <p:nvSpPr>
                <p:cNvPr id="58511" name="Rectangle 1030"/>
                <p:cNvSpPr>
                  <a:spLocks noChangeArrowheads="1"/>
                </p:cNvSpPr>
                <p:nvPr/>
              </p:nvSpPr>
              <p:spPr bwMode="auto">
                <a:xfrm>
                  <a:off x="1111" y="1092"/>
                  <a:ext cx="1610"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600" b="1" dirty="0" err="1">
                      <a:latin typeface="+mj-lt"/>
                      <a:cs typeface="Times New Roman" panose="02020603050405020304" pitchFamily="18" charset="0"/>
                    </a:rPr>
                    <a:t>Institución</a:t>
                  </a:r>
                  <a:r>
                    <a:rPr lang="en-US" altLang="es-CR" sz="1600" b="1" dirty="0">
                      <a:latin typeface="+mj-lt"/>
                      <a:cs typeface="Times New Roman" panose="02020603050405020304" pitchFamily="18" charset="0"/>
                    </a:rPr>
                    <a:t>, Departamento o Persona</a:t>
                  </a:r>
                  <a:endParaRPr lang="en-US" altLang="es-CR" sz="2000" b="1" dirty="0">
                    <a:latin typeface="+mj-lt"/>
                    <a:cs typeface="Times New Roman" panose="02020603050405020304" pitchFamily="18" charset="0"/>
                  </a:endParaRPr>
                </a:p>
                <a:p>
                  <a:pPr algn="ctr"/>
                  <a:endParaRPr lang="en-US" altLang="es-CR" sz="3600" dirty="0">
                    <a:latin typeface="+mj-lt"/>
                  </a:endParaRPr>
                </a:p>
              </p:txBody>
            </p:sp>
            <p:sp>
              <p:nvSpPr>
                <p:cNvPr id="58512" name="Rectangle 1081"/>
                <p:cNvSpPr>
                  <a:spLocks noChangeArrowheads="1"/>
                </p:cNvSpPr>
                <p:nvPr/>
              </p:nvSpPr>
              <p:spPr bwMode="auto">
                <a:xfrm>
                  <a:off x="1204" y="1092"/>
                  <a:ext cx="1424" cy="71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79" name="Group 1084"/>
              <p:cNvGrpSpPr>
                <a:grpSpLocks/>
              </p:cNvGrpSpPr>
              <p:nvPr/>
            </p:nvGrpSpPr>
            <p:grpSpPr bwMode="auto">
              <a:xfrm>
                <a:off x="2560" y="1092"/>
                <a:ext cx="1272" cy="712"/>
                <a:chOff x="2560" y="1092"/>
                <a:chExt cx="1272" cy="712"/>
              </a:xfrm>
            </p:grpSpPr>
            <p:sp>
              <p:nvSpPr>
                <p:cNvPr id="58509" name="Rectangle 1031"/>
                <p:cNvSpPr>
                  <a:spLocks noChangeArrowheads="1"/>
                </p:cNvSpPr>
                <p:nvPr/>
              </p:nvSpPr>
              <p:spPr bwMode="auto">
                <a:xfrm>
                  <a:off x="2560" y="1092"/>
                  <a:ext cx="1272"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600" b="1" err="1">
                      <a:latin typeface="+mj-lt"/>
                      <a:cs typeface="Times New Roman" panose="02020603050405020304" pitchFamily="18" charset="0"/>
                    </a:rPr>
                    <a:t>Asunto</a:t>
                  </a:r>
                  <a:endParaRPr lang="en-US" altLang="es-CR" sz="2000" b="1">
                    <a:latin typeface="+mj-lt"/>
                    <a:cs typeface="Times New Roman" panose="02020603050405020304" pitchFamily="18" charset="0"/>
                  </a:endParaRPr>
                </a:p>
                <a:p>
                  <a:pPr algn="ctr"/>
                  <a:endParaRPr lang="en-US" altLang="es-CR" sz="3600">
                    <a:latin typeface="+mj-lt"/>
                  </a:endParaRPr>
                </a:p>
              </p:txBody>
            </p:sp>
            <p:sp>
              <p:nvSpPr>
                <p:cNvPr id="58510" name="Rectangle 1083"/>
                <p:cNvSpPr>
                  <a:spLocks noChangeArrowheads="1"/>
                </p:cNvSpPr>
                <p:nvPr/>
              </p:nvSpPr>
              <p:spPr bwMode="auto">
                <a:xfrm>
                  <a:off x="2628" y="1092"/>
                  <a:ext cx="1136" cy="71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80" name="Group 1086"/>
              <p:cNvGrpSpPr>
                <a:grpSpLocks/>
              </p:cNvGrpSpPr>
              <p:nvPr/>
            </p:nvGrpSpPr>
            <p:grpSpPr bwMode="auto">
              <a:xfrm>
                <a:off x="3715" y="1092"/>
                <a:ext cx="1018" cy="712"/>
                <a:chOff x="3715" y="1092"/>
                <a:chExt cx="1018" cy="712"/>
              </a:xfrm>
            </p:grpSpPr>
            <p:sp>
              <p:nvSpPr>
                <p:cNvPr id="58507" name="Rectangle 1032"/>
                <p:cNvSpPr>
                  <a:spLocks noChangeArrowheads="1"/>
                </p:cNvSpPr>
                <p:nvPr/>
              </p:nvSpPr>
              <p:spPr bwMode="auto">
                <a:xfrm>
                  <a:off x="3715" y="1092"/>
                  <a:ext cx="1018"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600" b="1" err="1">
                      <a:latin typeface="+mj-lt"/>
                      <a:cs typeface="Times New Roman" panose="02020603050405020304" pitchFamily="18" charset="0"/>
                    </a:rPr>
                    <a:t>Trámite</a:t>
                  </a:r>
                  <a:endParaRPr lang="en-US" altLang="es-CR" sz="2000" b="1">
                    <a:latin typeface="+mj-lt"/>
                    <a:cs typeface="Times New Roman" panose="02020603050405020304" pitchFamily="18" charset="0"/>
                  </a:endParaRPr>
                </a:p>
                <a:p>
                  <a:pPr algn="ctr"/>
                  <a:r>
                    <a:rPr lang="en-US" altLang="es-CR" sz="1600" b="1">
                      <a:latin typeface="+mj-lt"/>
                      <a:cs typeface="Times New Roman" panose="02020603050405020304" pitchFamily="18" charset="0"/>
                    </a:rPr>
                    <a:t>(</a:t>
                  </a:r>
                  <a:r>
                    <a:rPr lang="en-US" altLang="es-CR" sz="1600" b="1" err="1">
                      <a:latin typeface="+mj-lt"/>
                      <a:cs typeface="Times New Roman" panose="02020603050405020304" pitchFamily="18" charset="0"/>
                    </a:rPr>
                    <a:t>respuesta</a:t>
                  </a:r>
                  <a:r>
                    <a:rPr lang="en-US" altLang="es-CR" sz="1600" b="1">
                      <a:latin typeface="+mj-lt"/>
                      <a:cs typeface="Times New Roman" panose="02020603050405020304" pitchFamily="18" charset="0"/>
                    </a:rPr>
                    <a:t>)</a:t>
                  </a:r>
                  <a:endParaRPr lang="en-US" altLang="es-CR" sz="2000" b="1">
                    <a:latin typeface="+mj-lt"/>
                    <a:cs typeface="Times New Roman" panose="02020603050405020304" pitchFamily="18" charset="0"/>
                  </a:endParaRPr>
                </a:p>
                <a:p>
                  <a:pPr algn="ctr"/>
                  <a:endParaRPr lang="en-US" altLang="es-CR" sz="3600">
                    <a:latin typeface="+mj-lt"/>
                  </a:endParaRPr>
                </a:p>
              </p:txBody>
            </p:sp>
            <p:sp>
              <p:nvSpPr>
                <p:cNvPr id="58508" name="Rectangle 1085"/>
                <p:cNvSpPr>
                  <a:spLocks noChangeArrowheads="1"/>
                </p:cNvSpPr>
                <p:nvPr/>
              </p:nvSpPr>
              <p:spPr bwMode="auto">
                <a:xfrm>
                  <a:off x="3764" y="1092"/>
                  <a:ext cx="920" cy="71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81" name="Group 1088"/>
              <p:cNvGrpSpPr>
                <a:grpSpLocks/>
              </p:cNvGrpSpPr>
              <p:nvPr/>
            </p:nvGrpSpPr>
            <p:grpSpPr bwMode="auto">
              <a:xfrm>
                <a:off x="0" y="1804"/>
                <a:ext cx="372" cy="422"/>
                <a:chOff x="0" y="1804"/>
                <a:chExt cx="372" cy="422"/>
              </a:xfrm>
            </p:grpSpPr>
            <p:sp>
              <p:nvSpPr>
                <p:cNvPr id="58505" name="Rectangle 1033"/>
                <p:cNvSpPr>
                  <a:spLocks noChangeArrowheads="1"/>
                </p:cNvSpPr>
                <p:nvPr/>
              </p:nvSpPr>
              <p:spPr bwMode="auto">
                <a:xfrm>
                  <a:off x="28" y="1804"/>
                  <a:ext cx="31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506" name="Rectangle 1087"/>
                <p:cNvSpPr>
                  <a:spLocks noChangeArrowheads="1"/>
                </p:cNvSpPr>
                <p:nvPr/>
              </p:nvSpPr>
              <p:spPr bwMode="auto">
                <a:xfrm>
                  <a:off x="0" y="1804"/>
                  <a:ext cx="372"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82" name="Group 1090"/>
              <p:cNvGrpSpPr>
                <a:grpSpLocks/>
              </p:cNvGrpSpPr>
              <p:nvPr/>
            </p:nvGrpSpPr>
            <p:grpSpPr bwMode="auto">
              <a:xfrm>
                <a:off x="372" y="1804"/>
                <a:ext cx="416" cy="422"/>
                <a:chOff x="372" y="1804"/>
                <a:chExt cx="416" cy="422"/>
              </a:xfrm>
            </p:grpSpPr>
            <p:sp>
              <p:nvSpPr>
                <p:cNvPr id="58503" name="Rectangle 1034"/>
                <p:cNvSpPr>
                  <a:spLocks noChangeArrowheads="1"/>
                </p:cNvSpPr>
                <p:nvPr/>
              </p:nvSpPr>
              <p:spPr bwMode="auto">
                <a:xfrm>
                  <a:off x="400" y="1804"/>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504" name="Rectangle 1089"/>
                <p:cNvSpPr>
                  <a:spLocks noChangeArrowheads="1"/>
                </p:cNvSpPr>
                <p:nvPr/>
              </p:nvSpPr>
              <p:spPr bwMode="auto">
                <a:xfrm>
                  <a:off x="372" y="1804"/>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83" name="Group 1092"/>
              <p:cNvGrpSpPr>
                <a:grpSpLocks/>
              </p:cNvGrpSpPr>
              <p:nvPr/>
            </p:nvGrpSpPr>
            <p:grpSpPr bwMode="auto">
              <a:xfrm>
                <a:off x="788" y="1804"/>
                <a:ext cx="416" cy="422"/>
                <a:chOff x="788" y="1804"/>
                <a:chExt cx="416" cy="422"/>
              </a:xfrm>
            </p:grpSpPr>
            <p:sp>
              <p:nvSpPr>
                <p:cNvPr id="58501" name="Rectangle 1035"/>
                <p:cNvSpPr>
                  <a:spLocks noChangeArrowheads="1"/>
                </p:cNvSpPr>
                <p:nvPr/>
              </p:nvSpPr>
              <p:spPr bwMode="auto">
                <a:xfrm>
                  <a:off x="816" y="1804"/>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400" b="1">
                      <a:cs typeface="Times New Roman" panose="02020603050405020304" pitchFamily="18" charset="0"/>
                    </a:rPr>
                    <a:t> </a:t>
                  </a:r>
                </a:p>
                <a:p>
                  <a:pPr algn="ctr"/>
                  <a:endParaRPr lang="en-US" altLang="es-CR"/>
                </a:p>
              </p:txBody>
            </p:sp>
            <p:sp>
              <p:nvSpPr>
                <p:cNvPr id="58502" name="Rectangle 1091"/>
                <p:cNvSpPr>
                  <a:spLocks noChangeArrowheads="1"/>
                </p:cNvSpPr>
                <p:nvPr/>
              </p:nvSpPr>
              <p:spPr bwMode="auto">
                <a:xfrm>
                  <a:off x="788" y="1804"/>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84" name="Group 1094"/>
              <p:cNvGrpSpPr>
                <a:grpSpLocks/>
              </p:cNvGrpSpPr>
              <p:nvPr/>
            </p:nvGrpSpPr>
            <p:grpSpPr bwMode="auto">
              <a:xfrm>
                <a:off x="1204" y="1804"/>
                <a:ext cx="1424" cy="422"/>
                <a:chOff x="1204" y="1804"/>
                <a:chExt cx="1424" cy="422"/>
              </a:xfrm>
            </p:grpSpPr>
            <p:sp>
              <p:nvSpPr>
                <p:cNvPr id="58499" name="Rectangle 1036"/>
                <p:cNvSpPr>
                  <a:spLocks noChangeArrowheads="1"/>
                </p:cNvSpPr>
                <p:nvPr/>
              </p:nvSpPr>
              <p:spPr bwMode="auto">
                <a:xfrm>
                  <a:off x="1232" y="1804"/>
                  <a:ext cx="13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500" name="Rectangle 1093"/>
                <p:cNvSpPr>
                  <a:spLocks noChangeArrowheads="1"/>
                </p:cNvSpPr>
                <p:nvPr/>
              </p:nvSpPr>
              <p:spPr bwMode="auto">
                <a:xfrm>
                  <a:off x="1204" y="1804"/>
                  <a:ext cx="1424"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85" name="Group 1096"/>
              <p:cNvGrpSpPr>
                <a:grpSpLocks/>
              </p:cNvGrpSpPr>
              <p:nvPr/>
            </p:nvGrpSpPr>
            <p:grpSpPr bwMode="auto">
              <a:xfrm>
                <a:off x="2628" y="1804"/>
                <a:ext cx="1136" cy="422"/>
                <a:chOff x="2628" y="1804"/>
                <a:chExt cx="1136" cy="422"/>
              </a:xfrm>
            </p:grpSpPr>
            <p:sp>
              <p:nvSpPr>
                <p:cNvPr id="58497" name="Rectangle 1037"/>
                <p:cNvSpPr>
                  <a:spLocks noChangeArrowheads="1"/>
                </p:cNvSpPr>
                <p:nvPr/>
              </p:nvSpPr>
              <p:spPr bwMode="auto">
                <a:xfrm>
                  <a:off x="2656" y="1804"/>
                  <a:ext cx="108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98" name="Rectangle 1095"/>
                <p:cNvSpPr>
                  <a:spLocks noChangeArrowheads="1"/>
                </p:cNvSpPr>
                <p:nvPr/>
              </p:nvSpPr>
              <p:spPr bwMode="auto">
                <a:xfrm>
                  <a:off x="2628" y="1804"/>
                  <a:ext cx="113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86" name="Group 1098"/>
              <p:cNvGrpSpPr>
                <a:grpSpLocks/>
              </p:cNvGrpSpPr>
              <p:nvPr/>
            </p:nvGrpSpPr>
            <p:grpSpPr bwMode="auto">
              <a:xfrm>
                <a:off x="3764" y="1804"/>
                <a:ext cx="920" cy="422"/>
                <a:chOff x="3764" y="1804"/>
                <a:chExt cx="920" cy="422"/>
              </a:xfrm>
            </p:grpSpPr>
            <p:sp>
              <p:nvSpPr>
                <p:cNvPr id="58495" name="Rectangle 1038"/>
                <p:cNvSpPr>
                  <a:spLocks noChangeArrowheads="1"/>
                </p:cNvSpPr>
                <p:nvPr/>
              </p:nvSpPr>
              <p:spPr bwMode="auto">
                <a:xfrm>
                  <a:off x="3792" y="1804"/>
                  <a:ext cx="8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96" name="Rectangle 1097"/>
                <p:cNvSpPr>
                  <a:spLocks noChangeArrowheads="1"/>
                </p:cNvSpPr>
                <p:nvPr/>
              </p:nvSpPr>
              <p:spPr bwMode="auto">
                <a:xfrm>
                  <a:off x="3764" y="1804"/>
                  <a:ext cx="920"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87" name="Group 1100"/>
              <p:cNvGrpSpPr>
                <a:grpSpLocks/>
              </p:cNvGrpSpPr>
              <p:nvPr/>
            </p:nvGrpSpPr>
            <p:grpSpPr bwMode="auto">
              <a:xfrm>
                <a:off x="0" y="2226"/>
                <a:ext cx="372" cy="422"/>
                <a:chOff x="0" y="2226"/>
                <a:chExt cx="372" cy="422"/>
              </a:xfrm>
            </p:grpSpPr>
            <p:sp>
              <p:nvSpPr>
                <p:cNvPr id="58493" name="Rectangle 1039"/>
                <p:cNvSpPr>
                  <a:spLocks noChangeArrowheads="1"/>
                </p:cNvSpPr>
                <p:nvPr/>
              </p:nvSpPr>
              <p:spPr bwMode="auto">
                <a:xfrm>
                  <a:off x="28" y="2226"/>
                  <a:ext cx="31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94" name="Rectangle 1099"/>
                <p:cNvSpPr>
                  <a:spLocks noChangeArrowheads="1"/>
                </p:cNvSpPr>
                <p:nvPr/>
              </p:nvSpPr>
              <p:spPr bwMode="auto">
                <a:xfrm>
                  <a:off x="0" y="2226"/>
                  <a:ext cx="372"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88" name="Group 1102"/>
              <p:cNvGrpSpPr>
                <a:grpSpLocks/>
              </p:cNvGrpSpPr>
              <p:nvPr/>
            </p:nvGrpSpPr>
            <p:grpSpPr bwMode="auto">
              <a:xfrm>
                <a:off x="372" y="2226"/>
                <a:ext cx="416" cy="422"/>
                <a:chOff x="372" y="2226"/>
                <a:chExt cx="416" cy="422"/>
              </a:xfrm>
            </p:grpSpPr>
            <p:sp>
              <p:nvSpPr>
                <p:cNvPr id="58491" name="Rectangle 1040"/>
                <p:cNvSpPr>
                  <a:spLocks noChangeArrowheads="1"/>
                </p:cNvSpPr>
                <p:nvPr/>
              </p:nvSpPr>
              <p:spPr bwMode="auto">
                <a:xfrm>
                  <a:off x="400" y="2226"/>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92" name="Rectangle 1101"/>
                <p:cNvSpPr>
                  <a:spLocks noChangeArrowheads="1"/>
                </p:cNvSpPr>
                <p:nvPr/>
              </p:nvSpPr>
              <p:spPr bwMode="auto">
                <a:xfrm>
                  <a:off x="372" y="2226"/>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89" name="Group 1104"/>
              <p:cNvGrpSpPr>
                <a:grpSpLocks/>
              </p:cNvGrpSpPr>
              <p:nvPr/>
            </p:nvGrpSpPr>
            <p:grpSpPr bwMode="auto">
              <a:xfrm>
                <a:off x="788" y="2226"/>
                <a:ext cx="416" cy="422"/>
                <a:chOff x="788" y="2226"/>
                <a:chExt cx="416" cy="422"/>
              </a:xfrm>
            </p:grpSpPr>
            <p:sp>
              <p:nvSpPr>
                <p:cNvPr id="58489" name="Rectangle 1041"/>
                <p:cNvSpPr>
                  <a:spLocks noChangeArrowheads="1"/>
                </p:cNvSpPr>
                <p:nvPr/>
              </p:nvSpPr>
              <p:spPr bwMode="auto">
                <a:xfrm>
                  <a:off x="816" y="2226"/>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90" name="Rectangle 1103"/>
                <p:cNvSpPr>
                  <a:spLocks noChangeArrowheads="1"/>
                </p:cNvSpPr>
                <p:nvPr/>
              </p:nvSpPr>
              <p:spPr bwMode="auto">
                <a:xfrm>
                  <a:off x="788" y="2226"/>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90" name="Group 1106"/>
              <p:cNvGrpSpPr>
                <a:grpSpLocks/>
              </p:cNvGrpSpPr>
              <p:nvPr/>
            </p:nvGrpSpPr>
            <p:grpSpPr bwMode="auto">
              <a:xfrm>
                <a:off x="1204" y="2226"/>
                <a:ext cx="1424" cy="422"/>
                <a:chOff x="1204" y="2226"/>
                <a:chExt cx="1424" cy="422"/>
              </a:xfrm>
            </p:grpSpPr>
            <p:sp>
              <p:nvSpPr>
                <p:cNvPr id="58487" name="Rectangle 1042"/>
                <p:cNvSpPr>
                  <a:spLocks noChangeArrowheads="1"/>
                </p:cNvSpPr>
                <p:nvPr/>
              </p:nvSpPr>
              <p:spPr bwMode="auto">
                <a:xfrm>
                  <a:off x="1232" y="2226"/>
                  <a:ext cx="13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88" name="Rectangle 1105"/>
                <p:cNvSpPr>
                  <a:spLocks noChangeArrowheads="1"/>
                </p:cNvSpPr>
                <p:nvPr/>
              </p:nvSpPr>
              <p:spPr bwMode="auto">
                <a:xfrm>
                  <a:off x="1204" y="2226"/>
                  <a:ext cx="1424"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91" name="Group 1108"/>
              <p:cNvGrpSpPr>
                <a:grpSpLocks/>
              </p:cNvGrpSpPr>
              <p:nvPr/>
            </p:nvGrpSpPr>
            <p:grpSpPr bwMode="auto">
              <a:xfrm>
                <a:off x="2628" y="2226"/>
                <a:ext cx="1136" cy="422"/>
                <a:chOff x="2628" y="2226"/>
                <a:chExt cx="1136" cy="422"/>
              </a:xfrm>
            </p:grpSpPr>
            <p:sp>
              <p:nvSpPr>
                <p:cNvPr id="58485" name="Rectangle 1043"/>
                <p:cNvSpPr>
                  <a:spLocks noChangeArrowheads="1"/>
                </p:cNvSpPr>
                <p:nvPr/>
              </p:nvSpPr>
              <p:spPr bwMode="auto">
                <a:xfrm>
                  <a:off x="2656" y="2226"/>
                  <a:ext cx="108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86" name="Rectangle 1107"/>
                <p:cNvSpPr>
                  <a:spLocks noChangeArrowheads="1"/>
                </p:cNvSpPr>
                <p:nvPr/>
              </p:nvSpPr>
              <p:spPr bwMode="auto">
                <a:xfrm>
                  <a:off x="2628" y="2226"/>
                  <a:ext cx="113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92" name="Group 1110"/>
              <p:cNvGrpSpPr>
                <a:grpSpLocks/>
              </p:cNvGrpSpPr>
              <p:nvPr/>
            </p:nvGrpSpPr>
            <p:grpSpPr bwMode="auto">
              <a:xfrm>
                <a:off x="3764" y="2226"/>
                <a:ext cx="920" cy="422"/>
                <a:chOff x="3764" y="2226"/>
                <a:chExt cx="920" cy="422"/>
              </a:xfrm>
            </p:grpSpPr>
            <p:sp>
              <p:nvSpPr>
                <p:cNvPr id="58483" name="Rectangle 1044"/>
                <p:cNvSpPr>
                  <a:spLocks noChangeArrowheads="1"/>
                </p:cNvSpPr>
                <p:nvPr/>
              </p:nvSpPr>
              <p:spPr bwMode="auto">
                <a:xfrm>
                  <a:off x="3792" y="2226"/>
                  <a:ext cx="8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84" name="Rectangle 1109"/>
                <p:cNvSpPr>
                  <a:spLocks noChangeArrowheads="1"/>
                </p:cNvSpPr>
                <p:nvPr/>
              </p:nvSpPr>
              <p:spPr bwMode="auto">
                <a:xfrm>
                  <a:off x="3764" y="2226"/>
                  <a:ext cx="920"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93" name="Group 1112"/>
              <p:cNvGrpSpPr>
                <a:grpSpLocks/>
              </p:cNvGrpSpPr>
              <p:nvPr/>
            </p:nvGrpSpPr>
            <p:grpSpPr bwMode="auto">
              <a:xfrm>
                <a:off x="0" y="2648"/>
                <a:ext cx="372" cy="422"/>
                <a:chOff x="0" y="2648"/>
                <a:chExt cx="372" cy="422"/>
              </a:xfrm>
            </p:grpSpPr>
            <p:sp>
              <p:nvSpPr>
                <p:cNvPr id="58481" name="Rectangle 1045"/>
                <p:cNvSpPr>
                  <a:spLocks noChangeArrowheads="1"/>
                </p:cNvSpPr>
                <p:nvPr/>
              </p:nvSpPr>
              <p:spPr bwMode="auto">
                <a:xfrm>
                  <a:off x="28" y="2648"/>
                  <a:ext cx="31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82" name="Rectangle 1111"/>
                <p:cNvSpPr>
                  <a:spLocks noChangeArrowheads="1"/>
                </p:cNvSpPr>
                <p:nvPr/>
              </p:nvSpPr>
              <p:spPr bwMode="auto">
                <a:xfrm>
                  <a:off x="0" y="2648"/>
                  <a:ext cx="372"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94" name="Group 1114"/>
              <p:cNvGrpSpPr>
                <a:grpSpLocks/>
              </p:cNvGrpSpPr>
              <p:nvPr/>
            </p:nvGrpSpPr>
            <p:grpSpPr bwMode="auto">
              <a:xfrm>
                <a:off x="372" y="2648"/>
                <a:ext cx="416" cy="422"/>
                <a:chOff x="372" y="2648"/>
                <a:chExt cx="416" cy="422"/>
              </a:xfrm>
            </p:grpSpPr>
            <p:sp>
              <p:nvSpPr>
                <p:cNvPr id="58479" name="Rectangle 1046"/>
                <p:cNvSpPr>
                  <a:spLocks noChangeArrowheads="1"/>
                </p:cNvSpPr>
                <p:nvPr/>
              </p:nvSpPr>
              <p:spPr bwMode="auto">
                <a:xfrm>
                  <a:off x="400" y="2648"/>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80" name="Rectangle 1113"/>
                <p:cNvSpPr>
                  <a:spLocks noChangeArrowheads="1"/>
                </p:cNvSpPr>
                <p:nvPr/>
              </p:nvSpPr>
              <p:spPr bwMode="auto">
                <a:xfrm>
                  <a:off x="372" y="2648"/>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95" name="Group 1116"/>
              <p:cNvGrpSpPr>
                <a:grpSpLocks/>
              </p:cNvGrpSpPr>
              <p:nvPr/>
            </p:nvGrpSpPr>
            <p:grpSpPr bwMode="auto">
              <a:xfrm>
                <a:off x="788" y="2648"/>
                <a:ext cx="416" cy="422"/>
                <a:chOff x="788" y="2648"/>
                <a:chExt cx="416" cy="422"/>
              </a:xfrm>
            </p:grpSpPr>
            <p:sp>
              <p:nvSpPr>
                <p:cNvPr id="58477" name="Rectangle 1047"/>
                <p:cNvSpPr>
                  <a:spLocks noChangeArrowheads="1"/>
                </p:cNvSpPr>
                <p:nvPr/>
              </p:nvSpPr>
              <p:spPr bwMode="auto">
                <a:xfrm>
                  <a:off x="816" y="2648"/>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78" name="Rectangle 1115"/>
                <p:cNvSpPr>
                  <a:spLocks noChangeArrowheads="1"/>
                </p:cNvSpPr>
                <p:nvPr/>
              </p:nvSpPr>
              <p:spPr bwMode="auto">
                <a:xfrm>
                  <a:off x="788" y="2648"/>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96" name="Group 1118"/>
              <p:cNvGrpSpPr>
                <a:grpSpLocks/>
              </p:cNvGrpSpPr>
              <p:nvPr/>
            </p:nvGrpSpPr>
            <p:grpSpPr bwMode="auto">
              <a:xfrm>
                <a:off x="1204" y="2648"/>
                <a:ext cx="1424" cy="422"/>
                <a:chOff x="1204" y="2648"/>
                <a:chExt cx="1424" cy="422"/>
              </a:xfrm>
            </p:grpSpPr>
            <p:sp>
              <p:nvSpPr>
                <p:cNvPr id="58475" name="Rectangle 1048"/>
                <p:cNvSpPr>
                  <a:spLocks noChangeArrowheads="1"/>
                </p:cNvSpPr>
                <p:nvPr/>
              </p:nvSpPr>
              <p:spPr bwMode="auto">
                <a:xfrm>
                  <a:off x="1232" y="2648"/>
                  <a:ext cx="13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76" name="Rectangle 1117"/>
                <p:cNvSpPr>
                  <a:spLocks noChangeArrowheads="1"/>
                </p:cNvSpPr>
                <p:nvPr/>
              </p:nvSpPr>
              <p:spPr bwMode="auto">
                <a:xfrm>
                  <a:off x="1204" y="2648"/>
                  <a:ext cx="1424"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97" name="Group 1120"/>
              <p:cNvGrpSpPr>
                <a:grpSpLocks/>
              </p:cNvGrpSpPr>
              <p:nvPr/>
            </p:nvGrpSpPr>
            <p:grpSpPr bwMode="auto">
              <a:xfrm>
                <a:off x="2628" y="2648"/>
                <a:ext cx="1136" cy="422"/>
                <a:chOff x="2628" y="2648"/>
                <a:chExt cx="1136" cy="422"/>
              </a:xfrm>
            </p:grpSpPr>
            <p:sp>
              <p:nvSpPr>
                <p:cNvPr id="58473" name="Rectangle 1049"/>
                <p:cNvSpPr>
                  <a:spLocks noChangeArrowheads="1"/>
                </p:cNvSpPr>
                <p:nvPr/>
              </p:nvSpPr>
              <p:spPr bwMode="auto">
                <a:xfrm>
                  <a:off x="2656" y="2648"/>
                  <a:ext cx="108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74" name="Rectangle 1119"/>
                <p:cNvSpPr>
                  <a:spLocks noChangeArrowheads="1"/>
                </p:cNvSpPr>
                <p:nvPr/>
              </p:nvSpPr>
              <p:spPr bwMode="auto">
                <a:xfrm>
                  <a:off x="2628" y="2648"/>
                  <a:ext cx="113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98" name="Group 1122"/>
              <p:cNvGrpSpPr>
                <a:grpSpLocks/>
              </p:cNvGrpSpPr>
              <p:nvPr/>
            </p:nvGrpSpPr>
            <p:grpSpPr bwMode="auto">
              <a:xfrm>
                <a:off x="3764" y="2648"/>
                <a:ext cx="920" cy="422"/>
                <a:chOff x="3764" y="2648"/>
                <a:chExt cx="920" cy="422"/>
              </a:xfrm>
            </p:grpSpPr>
            <p:sp>
              <p:nvSpPr>
                <p:cNvPr id="58471" name="Rectangle 1050"/>
                <p:cNvSpPr>
                  <a:spLocks noChangeArrowheads="1"/>
                </p:cNvSpPr>
                <p:nvPr/>
              </p:nvSpPr>
              <p:spPr bwMode="auto">
                <a:xfrm>
                  <a:off x="3792" y="2648"/>
                  <a:ext cx="8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72" name="Rectangle 1121"/>
                <p:cNvSpPr>
                  <a:spLocks noChangeArrowheads="1"/>
                </p:cNvSpPr>
                <p:nvPr/>
              </p:nvSpPr>
              <p:spPr bwMode="auto">
                <a:xfrm>
                  <a:off x="3764" y="2648"/>
                  <a:ext cx="920"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399" name="Group 1124"/>
              <p:cNvGrpSpPr>
                <a:grpSpLocks/>
              </p:cNvGrpSpPr>
              <p:nvPr/>
            </p:nvGrpSpPr>
            <p:grpSpPr bwMode="auto">
              <a:xfrm>
                <a:off x="0" y="3070"/>
                <a:ext cx="372" cy="422"/>
                <a:chOff x="0" y="3070"/>
                <a:chExt cx="372" cy="422"/>
              </a:xfrm>
            </p:grpSpPr>
            <p:sp>
              <p:nvSpPr>
                <p:cNvPr id="58469" name="Rectangle 1051"/>
                <p:cNvSpPr>
                  <a:spLocks noChangeArrowheads="1"/>
                </p:cNvSpPr>
                <p:nvPr/>
              </p:nvSpPr>
              <p:spPr bwMode="auto">
                <a:xfrm>
                  <a:off x="28" y="3070"/>
                  <a:ext cx="31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70" name="Rectangle 1123"/>
                <p:cNvSpPr>
                  <a:spLocks noChangeArrowheads="1"/>
                </p:cNvSpPr>
                <p:nvPr/>
              </p:nvSpPr>
              <p:spPr bwMode="auto">
                <a:xfrm>
                  <a:off x="0" y="3070"/>
                  <a:ext cx="372"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00" name="Group 1126"/>
              <p:cNvGrpSpPr>
                <a:grpSpLocks/>
              </p:cNvGrpSpPr>
              <p:nvPr/>
            </p:nvGrpSpPr>
            <p:grpSpPr bwMode="auto">
              <a:xfrm>
                <a:off x="372" y="3070"/>
                <a:ext cx="416" cy="422"/>
                <a:chOff x="372" y="3070"/>
                <a:chExt cx="416" cy="422"/>
              </a:xfrm>
            </p:grpSpPr>
            <p:sp>
              <p:nvSpPr>
                <p:cNvPr id="58467" name="Rectangle 1052"/>
                <p:cNvSpPr>
                  <a:spLocks noChangeArrowheads="1"/>
                </p:cNvSpPr>
                <p:nvPr/>
              </p:nvSpPr>
              <p:spPr bwMode="auto">
                <a:xfrm>
                  <a:off x="400" y="3070"/>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68" name="Rectangle 1125"/>
                <p:cNvSpPr>
                  <a:spLocks noChangeArrowheads="1"/>
                </p:cNvSpPr>
                <p:nvPr/>
              </p:nvSpPr>
              <p:spPr bwMode="auto">
                <a:xfrm>
                  <a:off x="372" y="3070"/>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01" name="Group 1128"/>
              <p:cNvGrpSpPr>
                <a:grpSpLocks/>
              </p:cNvGrpSpPr>
              <p:nvPr/>
            </p:nvGrpSpPr>
            <p:grpSpPr bwMode="auto">
              <a:xfrm>
                <a:off x="788" y="3070"/>
                <a:ext cx="416" cy="422"/>
                <a:chOff x="788" y="3070"/>
                <a:chExt cx="416" cy="422"/>
              </a:xfrm>
            </p:grpSpPr>
            <p:sp>
              <p:nvSpPr>
                <p:cNvPr id="58465" name="Rectangle 1053"/>
                <p:cNvSpPr>
                  <a:spLocks noChangeArrowheads="1"/>
                </p:cNvSpPr>
                <p:nvPr/>
              </p:nvSpPr>
              <p:spPr bwMode="auto">
                <a:xfrm>
                  <a:off x="816" y="3070"/>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66" name="Rectangle 1127"/>
                <p:cNvSpPr>
                  <a:spLocks noChangeArrowheads="1"/>
                </p:cNvSpPr>
                <p:nvPr/>
              </p:nvSpPr>
              <p:spPr bwMode="auto">
                <a:xfrm>
                  <a:off x="788" y="3070"/>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02" name="Group 1130"/>
              <p:cNvGrpSpPr>
                <a:grpSpLocks/>
              </p:cNvGrpSpPr>
              <p:nvPr/>
            </p:nvGrpSpPr>
            <p:grpSpPr bwMode="auto">
              <a:xfrm>
                <a:off x="1204" y="3070"/>
                <a:ext cx="1424" cy="422"/>
                <a:chOff x="1204" y="3070"/>
                <a:chExt cx="1424" cy="422"/>
              </a:xfrm>
            </p:grpSpPr>
            <p:sp>
              <p:nvSpPr>
                <p:cNvPr id="58463" name="Rectangle 1054"/>
                <p:cNvSpPr>
                  <a:spLocks noChangeArrowheads="1"/>
                </p:cNvSpPr>
                <p:nvPr/>
              </p:nvSpPr>
              <p:spPr bwMode="auto">
                <a:xfrm>
                  <a:off x="1232" y="3070"/>
                  <a:ext cx="13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64" name="Rectangle 1129"/>
                <p:cNvSpPr>
                  <a:spLocks noChangeArrowheads="1"/>
                </p:cNvSpPr>
                <p:nvPr/>
              </p:nvSpPr>
              <p:spPr bwMode="auto">
                <a:xfrm>
                  <a:off x="1204" y="3070"/>
                  <a:ext cx="1424"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03" name="Group 1132"/>
              <p:cNvGrpSpPr>
                <a:grpSpLocks/>
              </p:cNvGrpSpPr>
              <p:nvPr/>
            </p:nvGrpSpPr>
            <p:grpSpPr bwMode="auto">
              <a:xfrm>
                <a:off x="2628" y="3070"/>
                <a:ext cx="1136" cy="422"/>
                <a:chOff x="2628" y="3070"/>
                <a:chExt cx="1136" cy="422"/>
              </a:xfrm>
            </p:grpSpPr>
            <p:sp>
              <p:nvSpPr>
                <p:cNvPr id="58461" name="Rectangle 1055"/>
                <p:cNvSpPr>
                  <a:spLocks noChangeArrowheads="1"/>
                </p:cNvSpPr>
                <p:nvPr/>
              </p:nvSpPr>
              <p:spPr bwMode="auto">
                <a:xfrm>
                  <a:off x="2656" y="3070"/>
                  <a:ext cx="108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62" name="Rectangle 1131"/>
                <p:cNvSpPr>
                  <a:spLocks noChangeArrowheads="1"/>
                </p:cNvSpPr>
                <p:nvPr/>
              </p:nvSpPr>
              <p:spPr bwMode="auto">
                <a:xfrm>
                  <a:off x="2628" y="3070"/>
                  <a:ext cx="113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04" name="Group 1134"/>
              <p:cNvGrpSpPr>
                <a:grpSpLocks/>
              </p:cNvGrpSpPr>
              <p:nvPr/>
            </p:nvGrpSpPr>
            <p:grpSpPr bwMode="auto">
              <a:xfrm>
                <a:off x="3764" y="3070"/>
                <a:ext cx="920" cy="422"/>
                <a:chOff x="3764" y="3070"/>
                <a:chExt cx="920" cy="422"/>
              </a:xfrm>
            </p:grpSpPr>
            <p:sp>
              <p:nvSpPr>
                <p:cNvPr id="58459" name="Rectangle 1056"/>
                <p:cNvSpPr>
                  <a:spLocks noChangeArrowheads="1"/>
                </p:cNvSpPr>
                <p:nvPr/>
              </p:nvSpPr>
              <p:spPr bwMode="auto">
                <a:xfrm>
                  <a:off x="3792" y="3070"/>
                  <a:ext cx="8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60" name="Rectangle 1133"/>
                <p:cNvSpPr>
                  <a:spLocks noChangeArrowheads="1"/>
                </p:cNvSpPr>
                <p:nvPr/>
              </p:nvSpPr>
              <p:spPr bwMode="auto">
                <a:xfrm>
                  <a:off x="3764" y="3070"/>
                  <a:ext cx="920"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05" name="Group 1136"/>
              <p:cNvGrpSpPr>
                <a:grpSpLocks/>
              </p:cNvGrpSpPr>
              <p:nvPr/>
            </p:nvGrpSpPr>
            <p:grpSpPr bwMode="auto">
              <a:xfrm>
                <a:off x="0" y="3492"/>
                <a:ext cx="372" cy="422"/>
                <a:chOff x="0" y="3492"/>
                <a:chExt cx="372" cy="422"/>
              </a:xfrm>
            </p:grpSpPr>
            <p:sp>
              <p:nvSpPr>
                <p:cNvPr id="58457" name="Rectangle 1057"/>
                <p:cNvSpPr>
                  <a:spLocks noChangeArrowheads="1"/>
                </p:cNvSpPr>
                <p:nvPr/>
              </p:nvSpPr>
              <p:spPr bwMode="auto">
                <a:xfrm>
                  <a:off x="28" y="3492"/>
                  <a:ext cx="31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58" name="Rectangle 1135"/>
                <p:cNvSpPr>
                  <a:spLocks noChangeArrowheads="1"/>
                </p:cNvSpPr>
                <p:nvPr/>
              </p:nvSpPr>
              <p:spPr bwMode="auto">
                <a:xfrm>
                  <a:off x="0" y="3492"/>
                  <a:ext cx="372"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06" name="Group 1138"/>
              <p:cNvGrpSpPr>
                <a:grpSpLocks/>
              </p:cNvGrpSpPr>
              <p:nvPr/>
            </p:nvGrpSpPr>
            <p:grpSpPr bwMode="auto">
              <a:xfrm>
                <a:off x="372" y="3492"/>
                <a:ext cx="416" cy="422"/>
                <a:chOff x="372" y="3492"/>
                <a:chExt cx="416" cy="422"/>
              </a:xfrm>
            </p:grpSpPr>
            <p:sp>
              <p:nvSpPr>
                <p:cNvPr id="58455" name="Rectangle 1058"/>
                <p:cNvSpPr>
                  <a:spLocks noChangeArrowheads="1"/>
                </p:cNvSpPr>
                <p:nvPr/>
              </p:nvSpPr>
              <p:spPr bwMode="auto">
                <a:xfrm>
                  <a:off x="400" y="3492"/>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56" name="Rectangle 1137"/>
                <p:cNvSpPr>
                  <a:spLocks noChangeArrowheads="1"/>
                </p:cNvSpPr>
                <p:nvPr/>
              </p:nvSpPr>
              <p:spPr bwMode="auto">
                <a:xfrm>
                  <a:off x="372" y="3492"/>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07" name="Group 1140"/>
              <p:cNvGrpSpPr>
                <a:grpSpLocks/>
              </p:cNvGrpSpPr>
              <p:nvPr/>
            </p:nvGrpSpPr>
            <p:grpSpPr bwMode="auto">
              <a:xfrm>
                <a:off x="788" y="3492"/>
                <a:ext cx="416" cy="422"/>
                <a:chOff x="788" y="3492"/>
                <a:chExt cx="416" cy="422"/>
              </a:xfrm>
            </p:grpSpPr>
            <p:sp>
              <p:nvSpPr>
                <p:cNvPr id="58453" name="Rectangle 1059"/>
                <p:cNvSpPr>
                  <a:spLocks noChangeArrowheads="1"/>
                </p:cNvSpPr>
                <p:nvPr/>
              </p:nvSpPr>
              <p:spPr bwMode="auto">
                <a:xfrm>
                  <a:off x="816" y="3492"/>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54" name="Rectangle 1139"/>
                <p:cNvSpPr>
                  <a:spLocks noChangeArrowheads="1"/>
                </p:cNvSpPr>
                <p:nvPr/>
              </p:nvSpPr>
              <p:spPr bwMode="auto">
                <a:xfrm>
                  <a:off x="788" y="3492"/>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08" name="Group 1142"/>
              <p:cNvGrpSpPr>
                <a:grpSpLocks/>
              </p:cNvGrpSpPr>
              <p:nvPr/>
            </p:nvGrpSpPr>
            <p:grpSpPr bwMode="auto">
              <a:xfrm>
                <a:off x="1204" y="3492"/>
                <a:ext cx="1424" cy="422"/>
                <a:chOff x="1204" y="3492"/>
                <a:chExt cx="1424" cy="422"/>
              </a:xfrm>
            </p:grpSpPr>
            <p:sp>
              <p:nvSpPr>
                <p:cNvPr id="58451" name="Rectangle 1060"/>
                <p:cNvSpPr>
                  <a:spLocks noChangeArrowheads="1"/>
                </p:cNvSpPr>
                <p:nvPr/>
              </p:nvSpPr>
              <p:spPr bwMode="auto">
                <a:xfrm>
                  <a:off x="1232" y="3492"/>
                  <a:ext cx="13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52" name="Rectangle 1141"/>
                <p:cNvSpPr>
                  <a:spLocks noChangeArrowheads="1"/>
                </p:cNvSpPr>
                <p:nvPr/>
              </p:nvSpPr>
              <p:spPr bwMode="auto">
                <a:xfrm>
                  <a:off x="1204" y="3492"/>
                  <a:ext cx="1424"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09" name="Group 1144"/>
              <p:cNvGrpSpPr>
                <a:grpSpLocks/>
              </p:cNvGrpSpPr>
              <p:nvPr/>
            </p:nvGrpSpPr>
            <p:grpSpPr bwMode="auto">
              <a:xfrm>
                <a:off x="2628" y="3492"/>
                <a:ext cx="1136" cy="422"/>
                <a:chOff x="2628" y="3492"/>
                <a:chExt cx="1136" cy="422"/>
              </a:xfrm>
            </p:grpSpPr>
            <p:sp>
              <p:nvSpPr>
                <p:cNvPr id="58449" name="Rectangle 1061"/>
                <p:cNvSpPr>
                  <a:spLocks noChangeArrowheads="1"/>
                </p:cNvSpPr>
                <p:nvPr/>
              </p:nvSpPr>
              <p:spPr bwMode="auto">
                <a:xfrm>
                  <a:off x="2656" y="3492"/>
                  <a:ext cx="108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50" name="Rectangle 1143"/>
                <p:cNvSpPr>
                  <a:spLocks noChangeArrowheads="1"/>
                </p:cNvSpPr>
                <p:nvPr/>
              </p:nvSpPr>
              <p:spPr bwMode="auto">
                <a:xfrm>
                  <a:off x="2628" y="3492"/>
                  <a:ext cx="113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10" name="Group 1146"/>
              <p:cNvGrpSpPr>
                <a:grpSpLocks/>
              </p:cNvGrpSpPr>
              <p:nvPr/>
            </p:nvGrpSpPr>
            <p:grpSpPr bwMode="auto">
              <a:xfrm>
                <a:off x="3764" y="3492"/>
                <a:ext cx="920" cy="422"/>
                <a:chOff x="3764" y="3492"/>
                <a:chExt cx="920" cy="422"/>
              </a:xfrm>
            </p:grpSpPr>
            <p:sp>
              <p:nvSpPr>
                <p:cNvPr id="58447" name="Rectangle 1062"/>
                <p:cNvSpPr>
                  <a:spLocks noChangeArrowheads="1"/>
                </p:cNvSpPr>
                <p:nvPr/>
              </p:nvSpPr>
              <p:spPr bwMode="auto">
                <a:xfrm>
                  <a:off x="3792" y="3492"/>
                  <a:ext cx="8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48" name="Rectangle 1145"/>
                <p:cNvSpPr>
                  <a:spLocks noChangeArrowheads="1"/>
                </p:cNvSpPr>
                <p:nvPr/>
              </p:nvSpPr>
              <p:spPr bwMode="auto">
                <a:xfrm>
                  <a:off x="3764" y="3492"/>
                  <a:ext cx="920"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11" name="Group 1148"/>
              <p:cNvGrpSpPr>
                <a:grpSpLocks/>
              </p:cNvGrpSpPr>
              <p:nvPr/>
            </p:nvGrpSpPr>
            <p:grpSpPr bwMode="auto">
              <a:xfrm>
                <a:off x="0" y="3914"/>
                <a:ext cx="372" cy="422"/>
                <a:chOff x="0" y="3914"/>
                <a:chExt cx="372" cy="422"/>
              </a:xfrm>
            </p:grpSpPr>
            <p:sp>
              <p:nvSpPr>
                <p:cNvPr id="58445" name="Rectangle 1063"/>
                <p:cNvSpPr>
                  <a:spLocks noChangeArrowheads="1"/>
                </p:cNvSpPr>
                <p:nvPr/>
              </p:nvSpPr>
              <p:spPr bwMode="auto">
                <a:xfrm>
                  <a:off x="28" y="3914"/>
                  <a:ext cx="31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46" name="Rectangle 1147"/>
                <p:cNvSpPr>
                  <a:spLocks noChangeArrowheads="1"/>
                </p:cNvSpPr>
                <p:nvPr/>
              </p:nvSpPr>
              <p:spPr bwMode="auto">
                <a:xfrm>
                  <a:off x="0" y="3914"/>
                  <a:ext cx="372"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12" name="Group 1150"/>
              <p:cNvGrpSpPr>
                <a:grpSpLocks/>
              </p:cNvGrpSpPr>
              <p:nvPr/>
            </p:nvGrpSpPr>
            <p:grpSpPr bwMode="auto">
              <a:xfrm>
                <a:off x="372" y="3914"/>
                <a:ext cx="416" cy="422"/>
                <a:chOff x="372" y="3914"/>
                <a:chExt cx="416" cy="422"/>
              </a:xfrm>
            </p:grpSpPr>
            <p:sp>
              <p:nvSpPr>
                <p:cNvPr id="58443" name="Rectangle 1064"/>
                <p:cNvSpPr>
                  <a:spLocks noChangeArrowheads="1"/>
                </p:cNvSpPr>
                <p:nvPr/>
              </p:nvSpPr>
              <p:spPr bwMode="auto">
                <a:xfrm>
                  <a:off x="400" y="3914"/>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44" name="Rectangle 1149"/>
                <p:cNvSpPr>
                  <a:spLocks noChangeArrowheads="1"/>
                </p:cNvSpPr>
                <p:nvPr/>
              </p:nvSpPr>
              <p:spPr bwMode="auto">
                <a:xfrm>
                  <a:off x="372" y="3914"/>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13" name="Group 1152"/>
              <p:cNvGrpSpPr>
                <a:grpSpLocks/>
              </p:cNvGrpSpPr>
              <p:nvPr/>
            </p:nvGrpSpPr>
            <p:grpSpPr bwMode="auto">
              <a:xfrm>
                <a:off x="788" y="3914"/>
                <a:ext cx="416" cy="422"/>
                <a:chOff x="788" y="3914"/>
                <a:chExt cx="416" cy="422"/>
              </a:xfrm>
            </p:grpSpPr>
            <p:sp>
              <p:nvSpPr>
                <p:cNvPr id="58441" name="Rectangle 1065"/>
                <p:cNvSpPr>
                  <a:spLocks noChangeArrowheads="1"/>
                </p:cNvSpPr>
                <p:nvPr/>
              </p:nvSpPr>
              <p:spPr bwMode="auto">
                <a:xfrm>
                  <a:off x="816" y="3914"/>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42" name="Rectangle 1151"/>
                <p:cNvSpPr>
                  <a:spLocks noChangeArrowheads="1"/>
                </p:cNvSpPr>
                <p:nvPr/>
              </p:nvSpPr>
              <p:spPr bwMode="auto">
                <a:xfrm>
                  <a:off x="788" y="3914"/>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14" name="Group 1154"/>
              <p:cNvGrpSpPr>
                <a:grpSpLocks/>
              </p:cNvGrpSpPr>
              <p:nvPr/>
            </p:nvGrpSpPr>
            <p:grpSpPr bwMode="auto">
              <a:xfrm>
                <a:off x="1204" y="3914"/>
                <a:ext cx="1424" cy="422"/>
                <a:chOff x="1204" y="3914"/>
                <a:chExt cx="1424" cy="422"/>
              </a:xfrm>
            </p:grpSpPr>
            <p:sp>
              <p:nvSpPr>
                <p:cNvPr id="58439" name="Rectangle 1066"/>
                <p:cNvSpPr>
                  <a:spLocks noChangeArrowheads="1"/>
                </p:cNvSpPr>
                <p:nvPr/>
              </p:nvSpPr>
              <p:spPr bwMode="auto">
                <a:xfrm>
                  <a:off x="1232" y="3914"/>
                  <a:ext cx="13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40" name="Rectangle 1153"/>
                <p:cNvSpPr>
                  <a:spLocks noChangeArrowheads="1"/>
                </p:cNvSpPr>
                <p:nvPr/>
              </p:nvSpPr>
              <p:spPr bwMode="auto">
                <a:xfrm>
                  <a:off x="1204" y="3914"/>
                  <a:ext cx="1424"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15" name="Group 1156"/>
              <p:cNvGrpSpPr>
                <a:grpSpLocks/>
              </p:cNvGrpSpPr>
              <p:nvPr/>
            </p:nvGrpSpPr>
            <p:grpSpPr bwMode="auto">
              <a:xfrm>
                <a:off x="2628" y="3914"/>
                <a:ext cx="1136" cy="422"/>
                <a:chOff x="2628" y="3914"/>
                <a:chExt cx="1136" cy="422"/>
              </a:xfrm>
            </p:grpSpPr>
            <p:sp>
              <p:nvSpPr>
                <p:cNvPr id="58437" name="Rectangle 1067"/>
                <p:cNvSpPr>
                  <a:spLocks noChangeArrowheads="1"/>
                </p:cNvSpPr>
                <p:nvPr/>
              </p:nvSpPr>
              <p:spPr bwMode="auto">
                <a:xfrm>
                  <a:off x="2656" y="3914"/>
                  <a:ext cx="108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38" name="Rectangle 1155"/>
                <p:cNvSpPr>
                  <a:spLocks noChangeArrowheads="1"/>
                </p:cNvSpPr>
                <p:nvPr/>
              </p:nvSpPr>
              <p:spPr bwMode="auto">
                <a:xfrm>
                  <a:off x="2628" y="3914"/>
                  <a:ext cx="113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16" name="Group 1158"/>
              <p:cNvGrpSpPr>
                <a:grpSpLocks/>
              </p:cNvGrpSpPr>
              <p:nvPr/>
            </p:nvGrpSpPr>
            <p:grpSpPr bwMode="auto">
              <a:xfrm>
                <a:off x="3764" y="3914"/>
                <a:ext cx="920" cy="422"/>
                <a:chOff x="3764" y="3914"/>
                <a:chExt cx="920" cy="422"/>
              </a:xfrm>
            </p:grpSpPr>
            <p:sp>
              <p:nvSpPr>
                <p:cNvPr id="58435" name="Rectangle 1068"/>
                <p:cNvSpPr>
                  <a:spLocks noChangeArrowheads="1"/>
                </p:cNvSpPr>
                <p:nvPr/>
              </p:nvSpPr>
              <p:spPr bwMode="auto">
                <a:xfrm>
                  <a:off x="3792" y="3914"/>
                  <a:ext cx="8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36" name="Rectangle 1157"/>
                <p:cNvSpPr>
                  <a:spLocks noChangeArrowheads="1"/>
                </p:cNvSpPr>
                <p:nvPr/>
              </p:nvSpPr>
              <p:spPr bwMode="auto">
                <a:xfrm>
                  <a:off x="3764" y="3914"/>
                  <a:ext cx="920"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17" name="Group 1160"/>
              <p:cNvGrpSpPr>
                <a:grpSpLocks/>
              </p:cNvGrpSpPr>
              <p:nvPr/>
            </p:nvGrpSpPr>
            <p:grpSpPr bwMode="auto">
              <a:xfrm>
                <a:off x="0" y="4336"/>
                <a:ext cx="372" cy="422"/>
                <a:chOff x="0" y="4336"/>
                <a:chExt cx="372" cy="422"/>
              </a:xfrm>
            </p:grpSpPr>
            <p:sp>
              <p:nvSpPr>
                <p:cNvPr id="58433" name="Rectangle 1069"/>
                <p:cNvSpPr>
                  <a:spLocks noChangeArrowheads="1"/>
                </p:cNvSpPr>
                <p:nvPr/>
              </p:nvSpPr>
              <p:spPr bwMode="auto">
                <a:xfrm>
                  <a:off x="28" y="4336"/>
                  <a:ext cx="31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34" name="Rectangle 1159"/>
                <p:cNvSpPr>
                  <a:spLocks noChangeArrowheads="1"/>
                </p:cNvSpPr>
                <p:nvPr/>
              </p:nvSpPr>
              <p:spPr bwMode="auto">
                <a:xfrm>
                  <a:off x="0" y="4336"/>
                  <a:ext cx="372"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18" name="Group 1162"/>
              <p:cNvGrpSpPr>
                <a:grpSpLocks/>
              </p:cNvGrpSpPr>
              <p:nvPr/>
            </p:nvGrpSpPr>
            <p:grpSpPr bwMode="auto">
              <a:xfrm>
                <a:off x="372" y="4336"/>
                <a:ext cx="416" cy="422"/>
                <a:chOff x="372" y="4336"/>
                <a:chExt cx="416" cy="422"/>
              </a:xfrm>
            </p:grpSpPr>
            <p:sp>
              <p:nvSpPr>
                <p:cNvPr id="58431" name="Rectangle 1070"/>
                <p:cNvSpPr>
                  <a:spLocks noChangeArrowheads="1"/>
                </p:cNvSpPr>
                <p:nvPr/>
              </p:nvSpPr>
              <p:spPr bwMode="auto">
                <a:xfrm>
                  <a:off x="400" y="4336"/>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32" name="Rectangle 1161"/>
                <p:cNvSpPr>
                  <a:spLocks noChangeArrowheads="1"/>
                </p:cNvSpPr>
                <p:nvPr/>
              </p:nvSpPr>
              <p:spPr bwMode="auto">
                <a:xfrm>
                  <a:off x="372" y="4336"/>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19" name="Group 1164"/>
              <p:cNvGrpSpPr>
                <a:grpSpLocks/>
              </p:cNvGrpSpPr>
              <p:nvPr/>
            </p:nvGrpSpPr>
            <p:grpSpPr bwMode="auto">
              <a:xfrm>
                <a:off x="788" y="4336"/>
                <a:ext cx="416" cy="422"/>
                <a:chOff x="788" y="4336"/>
                <a:chExt cx="416" cy="422"/>
              </a:xfrm>
            </p:grpSpPr>
            <p:sp>
              <p:nvSpPr>
                <p:cNvPr id="58429" name="Rectangle 1071"/>
                <p:cNvSpPr>
                  <a:spLocks noChangeArrowheads="1"/>
                </p:cNvSpPr>
                <p:nvPr/>
              </p:nvSpPr>
              <p:spPr bwMode="auto">
                <a:xfrm>
                  <a:off x="816" y="4336"/>
                  <a:ext cx="36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30" name="Rectangle 1163"/>
                <p:cNvSpPr>
                  <a:spLocks noChangeArrowheads="1"/>
                </p:cNvSpPr>
                <p:nvPr/>
              </p:nvSpPr>
              <p:spPr bwMode="auto">
                <a:xfrm>
                  <a:off x="788" y="4336"/>
                  <a:ext cx="41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20" name="Group 1166"/>
              <p:cNvGrpSpPr>
                <a:grpSpLocks/>
              </p:cNvGrpSpPr>
              <p:nvPr/>
            </p:nvGrpSpPr>
            <p:grpSpPr bwMode="auto">
              <a:xfrm>
                <a:off x="1204" y="4336"/>
                <a:ext cx="1424" cy="422"/>
                <a:chOff x="1204" y="4336"/>
                <a:chExt cx="1424" cy="422"/>
              </a:xfrm>
            </p:grpSpPr>
            <p:sp>
              <p:nvSpPr>
                <p:cNvPr id="58427" name="Rectangle 1072"/>
                <p:cNvSpPr>
                  <a:spLocks noChangeArrowheads="1"/>
                </p:cNvSpPr>
                <p:nvPr/>
              </p:nvSpPr>
              <p:spPr bwMode="auto">
                <a:xfrm>
                  <a:off x="1232" y="4336"/>
                  <a:ext cx="136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28" name="Rectangle 1165"/>
                <p:cNvSpPr>
                  <a:spLocks noChangeArrowheads="1"/>
                </p:cNvSpPr>
                <p:nvPr/>
              </p:nvSpPr>
              <p:spPr bwMode="auto">
                <a:xfrm>
                  <a:off x="1204" y="4336"/>
                  <a:ext cx="1424"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21" name="Group 1168"/>
              <p:cNvGrpSpPr>
                <a:grpSpLocks/>
              </p:cNvGrpSpPr>
              <p:nvPr/>
            </p:nvGrpSpPr>
            <p:grpSpPr bwMode="auto">
              <a:xfrm>
                <a:off x="2628" y="4336"/>
                <a:ext cx="1136" cy="422"/>
                <a:chOff x="2628" y="4336"/>
                <a:chExt cx="1136" cy="422"/>
              </a:xfrm>
            </p:grpSpPr>
            <p:sp>
              <p:nvSpPr>
                <p:cNvPr id="58425" name="Rectangle 1073"/>
                <p:cNvSpPr>
                  <a:spLocks noChangeArrowheads="1"/>
                </p:cNvSpPr>
                <p:nvPr/>
              </p:nvSpPr>
              <p:spPr bwMode="auto">
                <a:xfrm>
                  <a:off x="2656" y="4336"/>
                  <a:ext cx="108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26" name="Rectangle 1167"/>
                <p:cNvSpPr>
                  <a:spLocks noChangeArrowheads="1"/>
                </p:cNvSpPr>
                <p:nvPr/>
              </p:nvSpPr>
              <p:spPr bwMode="auto">
                <a:xfrm>
                  <a:off x="2628" y="4336"/>
                  <a:ext cx="1136"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nvGrpSpPr>
              <p:cNvPr id="58422" name="Group 1170"/>
              <p:cNvGrpSpPr>
                <a:grpSpLocks/>
              </p:cNvGrpSpPr>
              <p:nvPr/>
            </p:nvGrpSpPr>
            <p:grpSpPr bwMode="auto">
              <a:xfrm>
                <a:off x="3764" y="4336"/>
                <a:ext cx="920" cy="422"/>
                <a:chOff x="3764" y="4336"/>
                <a:chExt cx="920" cy="422"/>
              </a:xfrm>
            </p:grpSpPr>
            <p:sp>
              <p:nvSpPr>
                <p:cNvPr id="58423" name="Rectangle 1074"/>
                <p:cNvSpPr>
                  <a:spLocks noChangeArrowheads="1"/>
                </p:cNvSpPr>
                <p:nvPr/>
              </p:nvSpPr>
              <p:spPr bwMode="auto">
                <a:xfrm>
                  <a:off x="3792" y="4336"/>
                  <a:ext cx="8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a:cs typeface="Times New Roman" panose="02020603050405020304" pitchFamily="18" charset="0"/>
                    </a:rPr>
                    <a:t> </a:t>
                  </a:r>
                </a:p>
                <a:p>
                  <a:endParaRPr lang="en-US" altLang="es-CR"/>
                </a:p>
              </p:txBody>
            </p:sp>
            <p:sp>
              <p:nvSpPr>
                <p:cNvPr id="58424" name="Rectangle 1169"/>
                <p:cNvSpPr>
                  <a:spLocks noChangeArrowheads="1"/>
                </p:cNvSpPr>
                <p:nvPr/>
              </p:nvSpPr>
              <p:spPr bwMode="auto">
                <a:xfrm>
                  <a:off x="3764" y="4336"/>
                  <a:ext cx="920" cy="422"/>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grpSp>
        </p:grpSp>
        <p:sp>
          <p:nvSpPr>
            <p:cNvPr id="58374" name="Rectangle 1172"/>
            <p:cNvSpPr>
              <a:spLocks noChangeArrowheads="1"/>
            </p:cNvSpPr>
            <p:nvPr/>
          </p:nvSpPr>
          <p:spPr bwMode="auto">
            <a:xfrm>
              <a:off x="-419" y="1089"/>
              <a:ext cx="5522" cy="3672"/>
            </a:xfrm>
            <a:prstGeom prst="rect">
              <a:avLst/>
            </a:prstGeom>
            <a:noFill/>
            <a:ln w="9525">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sz="3600"/>
            </a:p>
          </p:txBody>
        </p:sp>
      </p:grpSp>
      <p:sp>
        <p:nvSpPr>
          <p:cNvPr id="58372" name="Rectangle 1174"/>
          <p:cNvSpPr>
            <a:spLocks noChangeArrowheads="1"/>
          </p:cNvSpPr>
          <p:nvPr/>
        </p:nvSpPr>
        <p:spPr bwMode="auto">
          <a:xfrm>
            <a:off x="1527175" y="6767514"/>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a:cs typeface="Times New Roman" panose="02020603050405020304" pitchFamily="18" charset="0"/>
              </a:rPr>
              <a:t> </a:t>
            </a:r>
            <a:endParaRPr lang="en-US" altLang="es-CR" sz="1400" b="1">
              <a:cs typeface="Times New Roman" panose="02020603050405020304" pitchFamily="18" charset="0"/>
            </a:endParaRPr>
          </a:p>
          <a:p>
            <a:pPr algn="ctr"/>
            <a:r>
              <a:rPr lang="en-US" altLang="es-CR" sz="1400" b="1">
                <a:cs typeface="Times New Roman" panose="02020603050405020304" pitchFamily="18" charset="0"/>
              </a:rPr>
              <a:t> </a:t>
            </a:r>
          </a:p>
          <a:p>
            <a:endParaRPr lang="en-US" altLang="es-CR"/>
          </a:p>
        </p:txBody>
      </p:sp>
    </p:spTree>
    <p:extLst>
      <p:ext uri="{BB962C8B-B14F-4D97-AF65-F5344CB8AC3E}">
        <p14:creationId xmlns:p14="http://schemas.microsoft.com/office/powerpoint/2010/main" val="362303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09600" y="1484313"/>
            <a:ext cx="10972800" cy="3076575"/>
          </a:xfrm>
        </p:spPr>
        <p:txBody>
          <a:bodyPr/>
          <a:lstStyle/>
          <a:p>
            <a:pPr algn="just"/>
            <a:r>
              <a:rPr lang="es-CR" sz="5400" dirty="0">
                <a:solidFill>
                  <a:schemeClr val="accent2">
                    <a:lumMod val="75000"/>
                  </a:schemeClr>
                </a:solidFill>
              </a:rPr>
              <a:t>¿Qué información aporta la descripción?</a:t>
            </a:r>
          </a:p>
        </p:txBody>
      </p:sp>
    </p:spTree>
    <p:extLst>
      <p:ext uri="{BB962C8B-B14F-4D97-AF65-F5344CB8AC3E}">
        <p14:creationId xmlns:p14="http://schemas.microsoft.com/office/powerpoint/2010/main" val="183984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885950" y="669828"/>
            <a:ext cx="74175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600" b="1" dirty="0">
                <a:latin typeface="+mj-lt"/>
                <a:cs typeface="Times New Roman" panose="02020603050405020304" pitchFamily="18" charset="0"/>
              </a:rPr>
              <a:t>REGISTRO DE DOCUMENTOS RECIBIDOS</a:t>
            </a:r>
          </a:p>
          <a:p>
            <a:pPr algn="ctr"/>
            <a:r>
              <a:rPr lang="en-US" altLang="es-CR" sz="1600" b="1" dirty="0">
                <a:latin typeface="+mj-lt"/>
                <a:cs typeface="Times New Roman" panose="02020603050405020304" pitchFamily="18" charset="0"/>
              </a:rPr>
              <a:t>AÑO:</a:t>
            </a:r>
            <a:endParaRPr lang="en-US" altLang="es-CR" sz="1400" dirty="0">
              <a:latin typeface="+mj-lt"/>
              <a:cs typeface="Times New Roman" panose="02020603050405020304" pitchFamily="18" charset="0"/>
            </a:endParaRPr>
          </a:p>
          <a:p>
            <a:r>
              <a:rPr lang="en-US" altLang="es-CR" sz="1600" b="1" dirty="0">
                <a:latin typeface="+mj-lt"/>
                <a:cs typeface="Times New Roman" panose="02020603050405020304" pitchFamily="18" charset="0"/>
              </a:rPr>
              <a:t>INSTITUCIÓN:</a:t>
            </a:r>
          </a:p>
          <a:p>
            <a:r>
              <a:rPr lang="en-US" altLang="es-CR" sz="1600" b="1" dirty="0">
                <a:latin typeface="+mj-lt"/>
                <a:cs typeface="Times New Roman" panose="02020603050405020304" pitchFamily="18" charset="0"/>
              </a:rPr>
              <a:t>DEPARTAMENTO:</a:t>
            </a:r>
          </a:p>
          <a:p>
            <a:r>
              <a:rPr lang="en-US" altLang="es-CR" sz="1600" b="1" dirty="0">
                <a:latin typeface="+mj-lt"/>
                <a:cs typeface="Times New Roman" panose="02020603050405020304" pitchFamily="18" charset="0"/>
              </a:rPr>
              <a:t>SECCION:</a:t>
            </a:r>
            <a:endParaRPr lang="en-US" altLang="es-CR" sz="2800" dirty="0">
              <a:latin typeface="+mj-lt"/>
            </a:endParaRPr>
          </a:p>
        </p:txBody>
      </p:sp>
      <p:sp>
        <p:nvSpPr>
          <p:cNvPr id="59395" name="Rectangle 150"/>
          <p:cNvSpPr>
            <a:spLocks noChangeArrowheads="1"/>
          </p:cNvSpPr>
          <p:nvPr/>
        </p:nvSpPr>
        <p:spPr bwMode="auto">
          <a:xfrm>
            <a:off x="1524000" y="6188076"/>
            <a:ext cx="9144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a:cs typeface="Times New Roman" panose="02020603050405020304" pitchFamily="18" charset="0"/>
              </a:rPr>
              <a:t> </a:t>
            </a:r>
            <a:endParaRPr lang="en-US" altLang="es-CR" sz="1400" b="1">
              <a:cs typeface="Times New Roman" panose="02020603050405020304" pitchFamily="18" charset="0"/>
            </a:endParaRPr>
          </a:p>
          <a:p>
            <a:endParaRPr lang="en-US" altLang="es-CR"/>
          </a:p>
        </p:txBody>
      </p:sp>
      <p:graphicFrame>
        <p:nvGraphicFramePr>
          <p:cNvPr id="52578" name="Group 354"/>
          <p:cNvGraphicFramePr>
            <a:graphicFrameLocks noGrp="1"/>
          </p:cNvGraphicFramePr>
          <p:nvPr>
            <p:extLst>
              <p:ext uri="{D42A27DB-BD31-4B8C-83A1-F6EECF244321}">
                <p14:modId xmlns:p14="http://schemas.microsoft.com/office/powerpoint/2010/main" val="2834422355"/>
              </p:ext>
            </p:extLst>
          </p:nvPr>
        </p:nvGraphicFramePr>
        <p:xfrm>
          <a:off x="2111664" y="1993267"/>
          <a:ext cx="7417599" cy="3994721"/>
        </p:xfrm>
        <a:graphic>
          <a:graphicData uri="http://schemas.openxmlformats.org/drawingml/2006/table">
            <a:tbl>
              <a:tblPr/>
              <a:tblGrid>
                <a:gridCol w="807857">
                  <a:extLst>
                    <a:ext uri="{9D8B030D-6E8A-4147-A177-3AD203B41FA5}">
                      <a16:colId xmlns:a16="http://schemas.microsoft.com/office/drawing/2014/main" val="20000"/>
                    </a:ext>
                  </a:extLst>
                </a:gridCol>
                <a:gridCol w="807857">
                  <a:extLst>
                    <a:ext uri="{9D8B030D-6E8A-4147-A177-3AD203B41FA5}">
                      <a16:colId xmlns:a16="http://schemas.microsoft.com/office/drawing/2014/main" val="20001"/>
                    </a:ext>
                  </a:extLst>
                </a:gridCol>
                <a:gridCol w="807857">
                  <a:extLst>
                    <a:ext uri="{9D8B030D-6E8A-4147-A177-3AD203B41FA5}">
                      <a16:colId xmlns:a16="http://schemas.microsoft.com/office/drawing/2014/main" val="20002"/>
                    </a:ext>
                  </a:extLst>
                </a:gridCol>
                <a:gridCol w="2276689">
                  <a:extLst>
                    <a:ext uri="{9D8B030D-6E8A-4147-A177-3AD203B41FA5}">
                      <a16:colId xmlns:a16="http://schemas.microsoft.com/office/drawing/2014/main" val="20003"/>
                    </a:ext>
                  </a:extLst>
                </a:gridCol>
                <a:gridCol w="1395391">
                  <a:extLst>
                    <a:ext uri="{9D8B030D-6E8A-4147-A177-3AD203B41FA5}">
                      <a16:colId xmlns:a16="http://schemas.microsoft.com/office/drawing/2014/main" val="20004"/>
                    </a:ext>
                  </a:extLst>
                </a:gridCol>
                <a:gridCol w="1321948">
                  <a:extLst>
                    <a:ext uri="{9D8B030D-6E8A-4147-A177-3AD203B41FA5}">
                      <a16:colId xmlns:a16="http://schemas.microsoft.com/office/drawing/2014/main" val="20005"/>
                    </a:ext>
                  </a:extLst>
                </a:gridCol>
              </a:tblGrid>
              <a:tr h="832673">
                <a:tc>
                  <a:txBody>
                    <a:bodyPr/>
                    <a:lstStyle/>
                    <a:p>
                      <a:pPr marL="0" marR="0" lvl="0" indent="0" algn="ctr" rtl="0" eaLnBrk="1" fontAlgn="base" latinLnBrk="0" hangingPunct="1">
                        <a:lnSpc>
                          <a:spcPct val="100000"/>
                        </a:lnSpc>
                        <a:spcBef>
                          <a:spcPct val="20000"/>
                        </a:spcBef>
                        <a:spcAft>
                          <a:spcPct val="0"/>
                        </a:spcAft>
                        <a:buClr>
                          <a:srgbClr val="0BD0D9"/>
                        </a:buClr>
                        <a:buSzPct val="95000"/>
                        <a:buFont typeface="Wingdings 2" pitchFamily="18" charset="2"/>
                        <a:buNone/>
                      </a:pPr>
                      <a:r>
                        <a:rPr kumimoji="0" lang="es-MX" sz="1600" b="0" i="0" u="none" strike="noStrike" cap="none" normalizeH="0" baseline="0" err="1">
                          <a:ln>
                            <a:noFill/>
                          </a:ln>
                          <a:solidFill>
                            <a:schemeClr val="tx1"/>
                          </a:solidFill>
                          <a:effectLst/>
                          <a:latin typeface="+mj-lt"/>
                        </a:rPr>
                        <a:t>N°</a:t>
                      </a:r>
                      <a:r>
                        <a:rPr kumimoji="0" lang="es-MX" sz="1600" b="0" i="0" u="none" strike="noStrike" cap="none" normalizeH="0" baseline="0">
                          <a:ln>
                            <a:noFill/>
                          </a:ln>
                          <a:solidFill>
                            <a:schemeClr val="tx1"/>
                          </a:solidFill>
                          <a:effectLst/>
                          <a:latin typeface="+mj-lt"/>
                        </a:rPr>
                        <a:t> de orden</a:t>
                      </a:r>
                      <a:r>
                        <a:rPr lang="es-MX" sz="1600" b="0" i="0" u="none" strike="noStrike" cap="none" normalizeH="0" baseline="0">
                          <a:ln>
                            <a:noFill/>
                          </a:ln>
                          <a:solidFill>
                            <a:schemeClr val="tx1"/>
                          </a:solidFill>
                          <a:effectLst/>
                          <a:latin typeface="+mj-lt"/>
                        </a:rPr>
                        <a:t> </a:t>
                      </a:r>
                      <a:endParaRPr kumimoji="0" lang="es-ES" sz="1600" b="0" i="0" u="none" strike="noStrike" cap="none" normalizeH="0" baseline="0">
                        <a:ln>
                          <a:noFill/>
                        </a:ln>
                        <a:solidFill>
                          <a:schemeClr val="tx1"/>
                        </a:solidFill>
                        <a:effectLst/>
                        <a:latin typeface="+mj-lt"/>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b="0" i="0" u="none" strike="noStrike" cap="none" normalizeH="0" baseline="0" err="1">
                          <a:ln>
                            <a:noFill/>
                          </a:ln>
                          <a:solidFill>
                            <a:schemeClr val="tx1"/>
                          </a:solidFill>
                          <a:effectLst/>
                          <a:latin typeface="+mj-lt"/>
                        </a:rPr>
                        <a:t>N°</a:t>
                      </a:r>
                      <a:r>
                        <a:rPr kumimoji="0" lang="es-MX" sz="1600" b="0" i="0" u="none" strike="noStrike" cap="none" normalizeH="0" baseline="0">
                          <a:ln>
                            <a:noFill/>
                          </a:ln>
                          <a:solidFill>
                            <a:schemeClr val="tx1"/>
                          </a:solidFill>
                          <a:effectLst/>
                          <a:latin typeface="+mj-lt"/>
                        </a:rPr>
                        <a:t> de oficio</a:t>
                      </a:r>
                      <a:endParaRPr kumimoji="0" lang="es-ES" sz="1600" b="0" i="0" u="none" strike="noStrike" cap="none" normalizeH="0" baseline="0">
                        <a:ln>
                          <a:noFill/>
                        </a:ln>
                        <a:solidFill>
                          <a:schemeClr val="tx1"/>
                        </a:solidFill>
                        <a:effectLst/>
                        <a:latin typeface="+mj-lt"/>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
                          <a:srgbClr val="0BD0D9"/>
                        </a:buClr>
                        <a:buSzPct val="95000"/>
                        <a:buFont typeface="Wingdings 2" pitchFamily="18" charset="2"/>
                        <a:buNone/>
                      </a:pPr>
                      <a:r>
                        <a:rPr kumimoji="0" lang="es-MX" sz="1600" b="0" i="0" u="none" strike="noStrike" cap="none" normalizeH="0" baseline="0">
                          <a:ln>
                            <a:noFill/>
                          </a:ln>
                          <a:solidFill>
                            <a:schemeClr val="tx1"/>
                          </a:solidFill>
                          <a:effectLst/>
                          <a:latin typeface="+mj-lt"/>
                        </a:rPr>
                        <a:t>Fecha</a:t>
                      </a:r>
                      <a:r>
                        <a:rPr lang="es-MX" sz="1600" b="0" i="0" u="none" strike="noStrike" cap="none" normalizeH="0" baseline="0">
                          <a:ln>
                            <a:noFill/>
                          </a:ln>
                          <a:solidFill>
                            <a:schemeClr val="tx1"/>
                          </a:solidFill>
                          <a:effectLst/>
                          <a:latin typeface="+mj-lt"/>
                        </a:rPr>
                        <a:t> </a:t>
                      </a:r>
                      <a:endParaRPr kumimoji="0" lang="es-ES" sz="1600" b="0" i="0" u="none" strike="noStrike" cap="none" normalizeH="0" baseline="0">
                        <a:ln>
                          <a:noFill/>
                        </a:ln>
                        <a:solidFill>
                          <a:schemeClr val="tx1"/>
                        </a:solidFill>
                        <a:effectLst/>
                        <a:latin typeface="+mj-lt"/>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
                          <a:srgbClr val="0BD0D9"/>
                        </a:buClr>
                        <a:buSzPct val="95000"/>
                        <a:buFont typeface="Wingdings 2" pitchFamily="18" charset="2"/>
                        <a:buNone/>
                      </a:pPr>
                      <a:r>
                        <a:rPr kumimoji="0" lang="es-MX" sz="1600" b="0" i="0" u="none" strike="noStrike" cap="none" normalizeH="0" baseline="0">
                          <a:ln>
                            <a:noFill/>
                          </a:ln>
                          <a:solidFill>
                            <a:schemeClr val="tx1"/>
                          </a:solidFill>
                          <a:effectLst/>
                          <a:latin typeface="+mj-lt"/>
                        </a:rPr>
                        <a:t>Institución, Departamento o Persona</a:t>
                      </a:r>
                      <a:r>
                        <a:rPr lang="es-MX" sz="1600" b="0" i="0" u="none" strike="noStrike" cap="none" normalizeH="0" baseline="0">
                          <a:ln>
                            <a:noFill/>
                          </a:ln>
                          <a:solidFill>
                            <a:schemeClr val="tx1"/>
                          </a:solidFill>
                          <a:effectLst/>
                          <a:latin typeface="+mj-lt"/>
                        </a:rPr>
                        <a:t> </a:t>
                      </a:r>
                      <a:endParaRPr kumimoji="0" lang="es-ES" sz="1600" b="0" i="0" u="none" strike="noStrike" cap="none" normalizeH="0" baseline="0">
                        <a:ln>
                          <a:noFill/>
                        </a:ln>
                        <a:solidFill>
                          <a:schemeClr val="tx1"/>
                        </a:solidFill>
                        <a:effectLst/>
                        <a:latin typeface="+mj-lt"/>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
                          <a:srgbClr val="0BD0D9"/>
                        </a:buClr>
                        <a:buSzPct val="95000"/>
                        <a:buFont typeface="Wingdings 2" pitchFamily="18" charset="2"/>
                        <a:buNone/>
                      </a:pPr>
                      <a:r>
                        <a:rPr kumimoji="0" lang="es-MX" sz="1600" b="0" i="0" u="none" strike="noStrike" cap="none" normalizeH="0" baseline="0" dirty="0">
                          <a:ln>
                            <a:noFill/>
                          </a:ln>
                          <a:solidFill>
                            <a:schemeClr val="tx1"/>
                          </a:solidFill>
                          <a:effectLst/>
                          <a:latin typeface="+mj-lt"/>
                        </a:rPr>
                        <a:t>Asunto</a:t>
                      </a:r>
                      <a:r>
                        <a:rPr lang="es-MX" sz="1600" b="0" i="0" u="none" strike="noStrike" cap="none" normalizeH="0" baseline="0" dirty="0">
                          <a:ln>
                            <a:noFill/>
                          </a:ln>
                          <a:solidFill>
                            <a:schemeClr val="tx1"/>
                          </a:solidFill>
                          <a:effectLst/>
                          <a:latin typeface="+mj-lt"/>
                        </a:rPr>
                        <a:t> </a:t>
                      </a:r>
                      <a:endParaRPr kumimoji="0" lang="es-ES" sz="1600" b="0" i="0" u="none" strike="noStrike" cap="none" normalizeH="0" baseline="0" dirty="0">
                        <a:ln>
                          <a:noFill/>
                        </a:ln>
                        <a:solidFill>
                          <a:schemeClr val="tx1"/>
                        </a:solidFill>
                        <a:effectLst/>
                        <a:latin typeface="+mj-lt"/>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
                          <a:srgbClr val="0BD0D9"/>
                        </a:buClr>
                        <a:buSzPct val="95000"/>
                        <a:buFont typeface="Wingdings 2" pitchFamily="18" charset="2"/>
                        <a:buNone/>
                      </a:pPr>
                      <a:r>
                        <a:rPr kumimoji="0" lang="es-MX" sz="1600" b="0" i="0" u="none" strike="noStrike" cap="none" normalizeH="0" baseline="0">
                          <a:ln>
                            <a:noFill/>
                          </a:ln>
                          <a:solidFill>
                            <a:schemeClr val="tx1"/>
                          </a:solidFill>
                          <a:effectLst/>
                          <a:latin typeface="+mj-lt"/>
                        </a:rPr>
                        <a:t>Trámite (Respuesta)</a:t>
                      </a:r>
                      <a:r>
                        <a:rPr lang="es-MX" sz="1600" b="0" i="0" u="none" strike="noStrike" cap="none" normalizeH="0" baseline="0">
                          <a:ln>
                            <a:noFill/>
                          </a:ln>
                          <a:solidFill>
                            <a:schemeClr val="tx1"/>
                          </a:solidFill>
                          <a:effectLst/>
                          <a:latin typeface="+mj-lt"/>
                        </a:rPr>
                        <a:t> </a:t>
                      </a:r>
                      <a:endParaRPr kumimoji="0" lang="es-ES" sz="1600" b="0" i="0" u="none" strike="noStrike" cap="none" normalizeH="0" baseline="0">
                        <a:ln>
                          <a:noFill/>
                        </a:ln>
                        <a:solidFill>
                          <a:schemeClr val="tx1"/>
                        </a:solidFill>
                        <a:effectLst/>
                        <a:latin typeface="+mj-lt"/>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7008">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27008">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27008">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27008">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27008">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527008">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dirty="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174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1234947415"/>
              </p:ext>
            </p:extLst>
          </p:nvPr>
        </p:nvGraphicFramePr>
        <p:xfrm>
          <a:off x="1919536" y="548680"/>
          <a:ext cx="8352928"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89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1527175" y="6667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s-CR" altLang="es-CR"/>
          </a:p>
        </p:txBody>
      </p:sp>
      <p:sp>
        <p:nvSpPr>
          <p:cNvPr id="61443" name="Rectangle 5"/>
          <p:cNvSpPr>
            <a:spLocks noChangeArrowheads="1"/>
          </p:cNvSpPr>
          <p:nvPr/>
        </p:nvSpPr>
        <p:spPr bwMode="auto">
          <a:xfrm>
            <a:off x="1527175" y="528341"/>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800" b="1" dirty="0">
                <a:latin typeface="+mj-lt"/>
              </a:rPr>
              <a:t>INSTITUCIÓN: _________________________.</a:t>
            </a:r>
            <a:endParaRPr lang="en-US" altLang="es-CR" sz="3200" dirty="0">
              <a:latin typeface="+mj-lt"/>
            </a:endParaRPr>
          </a:p>
          <a:p>
            <a:pPr algn="ctr"/>
            <a:r>
              <a:rPr lang="en-US" altLang="es-CR" sz="1600" b="1" dirty="0">
                <a:latin typeface="+mj-lt"/>
              </a:rPr>
              <a:t>DEPARTAMENTO:___________________________.</a:t>
            </a:r>
            <a:endParaRPr lang="en-US" altLang="es-CR" sz="1600" dirty="0">
              <a:latin typeface="+mj-lt"/>
              <a:cs typeface="Times New Roman" panose="02020603050405020304" pitchFamily="18" charset="0"/>
            </a:endParaRPr>
          </a:p>
          <a:p>
            <a:pPr algn="ctr"/>
            <a:r>
              <a:rPr lang="en-US" altLang="es-CR" sz="1600" b="1" dirty="0">
                <a:latin typeface="+mj-lt"/>
              </a:rPr>
              <a:t>REGISTRO DE PRÉSTAMO DE DOCUMENTOS</a:t>
            </a:r>
            <a:endParaRPr lang="en-US" altLang="es-CR" sz="1600" dirty="0">
              <a:latin typeface="+mj-lt"/>
              <a:cs typeface="Times New Roman" panose="02020603050405020304" pitchFamily="18" charset="0"/>
            </a:endParaRPr>
          </a:p>
          <a:p>
            <a:pPr algn="ctr"/>
            <a:r>
              <a:rPr lang="en-US" altLang="es-CR" sz="1600" b="1" dirty="0" err="1">
                <a:latin typeface="+mj-lt"/>
              </a:rPr>
              <a:t>Archivo</a:t>
            </a:r>
            <a:r>
              <a:rPr lang="en-US" altLang="es-CR" sz="1600" b="1" dirty="0">
                <a:latin typeface="+mj-lt"/>
              </a:rPr>
              <a:t> Central</a:t>
            </a:r>
            <a:endParaRPr lang="en-US" altLang="es-CR" sz="3200" dirty="0">
              <a:latin typeface="+mj-lt"/>
            </a:endParaRPr>
          </a:p>
        </p:txBody>
      </p:sp>
      <p:graphicFrame>
        <p:nvGraphicFramePr>
          <p:cNvPr id="54511" name="Group 239"/>
          <p:cNvGraphicFramePr>
            <a:graphicFrameLocks noGrp="1"/>
          </p:cNvGraphicFramePr>
          <p:nvPr>
            <p:extLst>
              <p:ext uri="{D42A27DB-BD31-4B8C-83A1-F6EECF244321}">
                <p14:modId xmlns:p14="http://schemas.microsoft.com/office/powerpoint/2010/main" val="14640630"/>
              </p:ext>
            </p:extLst>
          </p:nvPr>
        </p:nvGraphicFramePr>
        <p:xfrm>
          <a:off x="2060575" y="1822759"/>
          <a:ext cx="8077200" cy="4741865"/>
        </p:xfrm>
        <a:graphic>
          <a:graphicData uri="http://schemas.openxmlformats.org/drawingml/2006/table">
            <a:tbl>
              <a:tblPr/>
              <a:tblGrid>
                <a:gridCol w="1295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1600200">
                  <a:extLst>
                    <a:ext uri="{9D8B030D-6E8A-4147-A177-3AD203B41FA5}">
                      <a16:colId xmlns:a16="http://schemas.microsoft.com/office/drawing/2014/main" val="20005"/>
                    </a:ext>
                  </a:extLst>
                </a:gridCol>
              </a:tblGrid>
              <a:tr h="677863">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b="0" i="0" u="none" strike="noStrike" cap="none" normalizeH="0" baseline="0">
                          <a:ln>
                            <a:noFill/>
                          </a:ln>
                          <a:solidFill>
                            <a:schemeClr val="tx1"/>
                          </a:solidFill>
                          <a:effectLst/>
                          <a:latin typeface="+mj-lt"/>
                        </a:rPr>
                        <a:t>Documento</a:t>
                      </a:r>
                    </a:p>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b="0" i="0" u="none" strike="noStrike" cap="none" normalizeH="0" baseline="0">
                          <a:ln>
                            <a:noFill/>
                          </a:ln>
                          <a:solidFill>
                            <a:schemeClr val="tx1"/>
                          </a:solidFill>
                          <a:effectLst/>
                          <a:latin typeface="+mj-lt"/>
                        </a:rPr>
                        <a:t> </a:t>
                      </a:r>
                      <a:endParaRPr kumimoji="0" lang="es-ES" sz="1600" b="0" i="0" u="none" strike="noStrike" cap="none" normalizeH="0" baseline="0">
                        <a:ln>
                          <a:noFill/>
                        </a:ln>
                        <a:solidFill>
                          <a:schemeClr val="tx1"/>
                        </a:solidFill>
                        <a:effectLst/>
                        <a:latin typeface="+mj-lt"/>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b="0" i="0" u="none" strike="noStrike" cap="none" normalizeH="0" baseline="0">
                          <a:ln>
                            <a:noFill/>
                          </a:ln>
                          <a:solidFill>
                            <a:schemeClr val="tx1"/>
                          </a:solidFill>
                          <a:effectLst/>
                          <a:latin typeface="+mj-lt"/>
                        </a:rPr>
                        <a:t>Fecha de préstamo</a:t>
                      </a:r>
                      <a:endParaRPr kumimoji="0" lang="es-ES" sz="1600" b="0" i="0" u="none" strike="noStrike" cap="none" normalizeH="0" baseline="0">
                        <a:ln>
                          <a:noFill/>
                        </a:ln>
                        <a:solidFill>
                          <a:schemeClr val="tx1"/>
                        </a:solidFill>
                        <a:effectLst/>
                        <a:latin typeface="+mj-lt"/>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b="0" i="0" u="none" strike="noStrike" cap="none" normalizeH="0" baseline="0">
                          <a:ln>
                            <a:noFill/>
                          </a:ln>
                          <a:solidFill>
                            <a:schemeClr val="tx1"/>
                          </a:solidFill>
                          <a:effectLst/>
                          <a:latin typeface="+mj-lt"/>
                        </a:rPr>
                        <a:t>Solicitado por</a:t>
                      </a:r>
                      <a:endParaRPr kumimoji="0" lang="es-ES" sz="1600" b="0" i="0" u="none" strike="noStrike" cap="none" normalizeH="0" baseline="0">
                        <a:ln>
                          <a:noFill/>
                        </a:ln>
                        <a:solidFill>
                          <a:schemeClr val="tx1"/>
                        </a:solidFill>
                        <a:effectLst/>
                        <a:latin typeface="+mj-lt"/>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b="0" i="0" u="none" strike="noStrike" cap="none" normalizeH="0" baseline="0">
                          <a:ln>
                            <a:noFill/>
                          </a:ln>
                          <a:solidFill>
                            <a:schemeClr val="tx1"/>
                          </a:solidFill>
                          <a:effectLst/>
                          <a:latin typeface="+mj-lt"/>
                        </a:rPr>
                        <a:t>Firma de recibo</a:t>
                      </a:r>
                      <a:endParaRPr kumimoji="0" lang="es-ES" sz="1600" b="0" i="0" u="none" strike="noStrike" cap="none" normalizeH="0" baseline="0">
                        <a:ln>
                          <a:noFill/>
                        </a:ln>
                        <a:solidFill>
                          <a:schemeClr val="tx1"/>
                        </a:solidFill>
                        <a:effectLst/>
                        <a:latin typeface="+mj-lt"/>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b="0" i="0" u="none" strike="noStrike" cap="none" normalizeH="0" baseline="0">
                          <a:ln>
                            <a:noFill/>
                          </a:ln>
                          <a:solidFill>
                            <a:schemeClr val="tx1"/>
                          </a:solidFill>
                          <a:effectLst/>
                          <a:latin typeface="+mj-lt"/>
                        </a:rPr>
                        <a:t>Fecha de devolución </a:t>
                      </a:r>
                      <a:endParaRPr kumimoji="0" lang="es-ES" sz="1600" b="0" i="0" u="none" strike="noStrike" cap="none" normalizeH="0" baseline="0">
                        <a:ln>
                          <a:noFill/>
                        </a:ln>
                        <a:solidFill>
                          <a:schemeClr val="tx1"/>
                        </a:solidFill>
                        <a:effectLst/>
                        <a:latin typeface="+mj-lt"/>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b="0" i="0" u="none" strike="noStrike" cap="none" normalizeH="0" baseline="0">
                          <a:ln>
                            <a:noFill/>
                          </a:ln>
                          <a:solidFill>
                            <a:schemeClr val="tx1"/>
                          </a:solidFill>
                          <a:effectLst/>
                          <a:latin typeface="+mj-lt"/>
                        </a:rPr>
                        <a:t>Observaciones (Devuelto por)</a:t>
                      </a:r>
                      <a:endParaRPr kumimoji="0" lang="es-ES" sz="1600" b="0" i="0" u="none" strike="noStrike" cap="none" normalizeH="0" baseline="0">
                        <a:ln>
                          <a:noFill/>
                        </a:ln>
                        <a:solidFill>
                          <a:schemeClr val="tx1"/>
                        </a:solidFill>
                        <a:effectLst/>
                        <a:latin typeface="+mj-lt"/>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676275">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dirty="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677863">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677863">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676275">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677863">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77863">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dirty="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9617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3226576" y="1327820"/>
            <a:ext cx="6061017" cy="4824536"/>
          </a:xfrm>
          <a:prstGeom prst="rect">
            <a:avLst/>
          </a:prstGeom>
          <a:ln>
            <a:headEnd/>
            <a:tailEnd/>
          </a:ln>
        </p:spPr>
        <p:style>
          <a:lnRef idx="2">
            <a:schemeClr val="dk1"/>
          </a:lnRef>
          <a:fillRef idx="1">
            <a:schemeClr val="lt1"/>
          </a:fillRef>
          <a:effectRef idx="0">
            <a:schemeClr val="dk1"/>
          </a:effectRef>
          <a:fontRef idx="minor">
            <a:schemeClr val="dk1"/>
          </a:fontRef>
        </p:style>
        <p:txBody>
          <a:bodyPr lIns="0" tIns="0" rIns="0" bIns="0"/>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s-CR" sz="1400" b="1" dirty="0">
                <a:cs typeface="Times New Roman" panose="02020603050405020304" pitchFamily="18" charset="0"/>
              </a:rPr>
              <a:t> </a:t>
            </a:r>
            <a:endParaRPr lang="en-US" altLang="es-CR" sz="1400" dirty="0">
              <a:solidFill>
                <a:schemeClr val="tx1">
                  <a:lumMod val="75000"/>
                </a:schemeClr>
              </a:solidFill>
              <a:cs typeface="Times New Roman" panose="02020603050405020304" pitchFamily="18" charset="0"/>
            </a:endParaRPr>
          </a:p>
          <a:p>
            <a:pPr algn="ctr"/>
            <a:r>
              <a:rPr lang="en-US" altLang="es-CR" sz="1600" b="1" dirty="0">
                <a:solidFill>
                  <a:schemeClr val="tx1">
                    <a:lumMod val="75000"/>
                  </a:schemeClr>
                </a:solidFill>
                <a:latin typeface="+mj-lt"/>
                <a:cs typeface="Times New Roman" panose="02020603050405020304" pitchFamily="18" charset="0"/>
              </a:rPr>
              <a:t>INSTITUCIÓN: ________________________ </a:t>
            </a:r>
            <a:endParaRPr lang="en-US" altLang="es-CR" sz="1600" dirty="0">
              <a:solidFill>
                <a:schemeClr val="tx1">
                  <a:lumMod val="75000"/>
                </a:schemeClr>
              </a:solidFill>
              <a:latin typeface="+mj-lt"/>
              <a:cs typeface="Times New Roman" panose="02020603050405020304" pitchFamily="18" charset="0"/>
            </a:endParaRPr>
          </a:p>
          <a:p>
            <a:pPr algn="ctr"/>
            <a:r>
              <a:rPr lang="en-US" altLang="es-CR" sz="1600" b="1" dirty="0">
                <a:solidFill>
                  <a:schemeClr val="tx1">
                    <a:lumMod val="75000"/>
                  </a:schemeClr>
                </a:solidFill>
                <a:latin typeface="+mj-lt"/>
                <a:cs typeface="Times New Roman" panose="02020603050405020304" pitchFamily="18" charset="0"/>
              </a:rPr>
              <a:t>DEPARTAMENTO: ______________________</a:t>
            </a:r>
            <a:endParaRPr lang="en-US" altLang="es-CR" sz="1600" dirty="0">
              <a:solidFill>
                <a:schemeClr val="tx1">
                  <a:lumMod val="75000"/>
                </a:schemeClr>
              </a:solidFill>
              <a:latin typeface="+mj-lt"/>
              <a:cs typeface="Times New Roman" panose="02020603050405020304" pitchFamily="18" charset="0"/>
            </a:endParaRPr>
          </a:p>
          <a:p>
            <a:pPr algn="ctr"/>
            <a:r>
              <a:rPr lang="en-US" altLang="es-CR" sz="1600" b="1" dirty="0">
                <a:solidFill>
                  <a:schemeClr val="tx1">
                    <a:lumMod val="75000"/>
                  </a:schemeClr>
                </a:solidFill>
                <a:latin typeface="+mj-lt"/>
                <a:cs typeface="Times New Roman" panose="02020603050405020304" pitchFamily="18" charset="0"/>
              </a:rPr>
              <a:t>BOLETA DE PRESTÁMO</a:t>
            </a:r>
            <a:endParaRPr lang="en-US" altLang="es-CR" sz="1600" dirty="0">
              <a:solidFill>
                <a:schemeClr val="tx1">
                  <a:lumMod val="75000"/>
                </a:schemeClr>
              </a:solidFill>
              <a:latin typeface="+mj-lt"/>
              <a:cs typeface="Times New Roman" panose="02020603050405020304" pitchFamily="18" charset="0"/>
            </a:endParaRPr>
          </a:p>
          <a:p>
            <a:r>
              <a:rPr lang="en-US" altLang="es-CR" sz="1600" b="1" dirty="0">
                <a:solidFill>
                  <a:schemeClr val="tx1">
                    <a:lumMod val="75000"/>
                  </a:schemeClr>
                </a:solidFill>
                <a:latin typeface="+mj-lt"/>
                <a:cs typeface="Times New Roman" panose="02020603050405020304" pitchFamily="18" charset="0"/>
              </a:rPr>
              <a:t> </a:t>
            </a:r>
            <a:endParaRPr lang="en-US" altLang="es-CR" sz="1600" dirty="0">
              <a:solidFill>
                <a:schemeClr val="tx1">
                  <a:lumMod val="75000"/>
                </a:schemeClr>
              </a:solidFill>
              <a:latin typeface="+mj-lt"/>
              <a:cs typeface="Times New Roman" panose="02020603050405020304" pitchFamily="18" charset="0"/>
            </a:endParaRPr>
          </a:p>
          <a:p>
            <a:r>
              <a:rPr lang="en-US" altLang="es-CR" sz="1600" b="1" dirty="0" err="1">
                <a:solidFill>
                  <a:schemeClr val="tx1">
                    <a:lumMod val="75000"/>
                  </a:schemeClr>
                </a:solidFill>
                <a:latin typeface="+mj-lt"/>
                <a:cs typeface="Times New Roman" panose="02020603050405020304" pitchFamily="18" charset="0"/>
              </a:rPr>
              <a:t>Nombre</a:t>
            </a:r>
            <a:r>
              <a:rPr lang="en-US" altLang="es-CR" sz="1600" b="1" dirty="0">
                <a:solidFill>
                  <a:schemeClr val="tx1">
                    <a:lumMod val="75000"/>
                  </a:schemeClr>
                </a:solidFill>
                <a:latin typeface="+mj-lt"/>
                <a:cs typeface="Times New Roman" panose="02020603050405020304" pitchFamily="18" charset="0"/>
              </a:rPr>
              <a:t> del </a:t>
            </a:r>
            <a:r>
              <a:rPr lang="en-US" altLang="es-CR" sz="1600" b="1" dirty="0" err="1">
                <a:solidFill>
                  <a:schemeClr val="tx1">
                    <a:lumMod val="75000"/>
                  </a:schemeClr>
                </a:solidFill>
                <a:latin typeface="+mj-lt"/>
                <a:cs typeface="Times New Roman" panose="02020603050405020304" pitchFamily="18" charset="0"/>
              </a:rPr>
              <a:t>documento</a:t>
            </a:r>
            <a:r>
              <a:rPr lang="en-US" altLang="es-CR" sz="1600" b="1" dirty="0">
                <a:solidFill>
                  <a:schemeClr val="tx1">
                    <a:lumMod val="75000"/>
                  </a:schemeClr>
                </a:solidFill>
                <a:latin typeface="+mj-lt"/>
                <a:cs typeface="Times New Roman" panose="02020603050405020304" pitchFamily="18" charset="0"/>
              </a:rPr>
              <a:t> o </a:t>
            </a:r>
            <a:r>
              <a:rPr lang="en-US" altLang="es-CR" sz="1600" b="1" dirty="0" err="1">
                <a:solidFill>
                  <a:schemeClr val="tx1">
                    <a:lumMod val="75000"/>
                  </a:schemeClr>
                </a:solidFill>
                <a:latin typeface="+mj-lt"/>
                <a:cs typeface="Times New Roman" panose="02020603050405020304" pitchFamily="18" charset="0"/>
              </a:rPr>
              <a:t>carpeta</a:t>
            </a:r>
            <a:r>
              <a:rPr lang="en-US" altLang="es-CR" sz="1600" b="1" dirty="0">
                <a:solidFill>
                  <a:schemeClr val="tx1">
                    <a:lumMod val="75000"/>
                  </a:schemeClr>
                </a:solidFill>
                <a:latin typeface="+mj-lt"/>
                <a:cs typeface="Times New Roman" panose="02020603050405020304" pitchFamily="18" charset="0"/>
              </a:rPr>
              <a:t>:_________________________________________________</a:t>
            </a:r>
            <a:endParaRPr lang="en-US" altLang="es-CR" sz="1600" dirty="0">
              <a:solidFill>
                <a:schemeClr val="tx1">
                  <a:lumMod val="75000"/>
                </a:schemeClr>
              </a:solidFill>
              <a:latin typeface="+mj-lt"/>
              <a:cs typeface="Times New Roman" panose="02020603050405020304" pitchFamily="18" charset="0"/>
            </a:endParaRPr>
          </a:p>
          <a:p>
            <a:r>
              <a:rPr lang="en-US" altLang="es-CR" sz="1600" b="1" dirty="0">
                <a:solidFill>
                  <a:schemeClr val="tx1">
                    <a:lumMod val="75000"/>
                  </a:schemeClr>
                </a:solidFill>
                <a:latin typeface="+mj-lt"/>
                <a:cs typeface="Times New Roman" panose="02020603050405020304" pitchFamily="18" charset="0"/>
              </a:rPr>
              <a:t>________________________________________________________</a:t>
            </a:r>
            <a:endParaRPr lang="en-US" altLang="es-CR" sz="1600" dirty="0">
              <a:solidFill>
                <a:schemeClr val="tx1">
                  <a:lumMod val="75000"/>
                </a:schemeClr>
              </a:solidFill>
              <a:latin typeface="+mj-lt"/>
              <a:cs typeface="Times New Roman" panose="02020603050405020304" pitchFamily="18" charset="0"/>
            </a:endParaRPr>
          </a:p>
          <a:p>
            <a:r>
              <a:rPr lang="en-US" altLang="es-CR" sz="1600" b="1" dirty="0" err="1">
                <a:solidFill>
                  <a:schemeClr val="tx1">
                    <a:lumMod val="75000"/>
                  </a:schemeClr>
                </a:solidFill>
                <a:latin typeface="+mj-lt"/>
                <a:cs typeface="Times New Roman" panose="02020603050405020304" pitchFamily="18" charset="0"/>
              </a:rPr>
              <a:t>Nombre</a:t>
            </a:r>
            <a:r>
              <a:rPr lang="en-US" altLang="es-CR" sz="1600" b="1" dirty="0">
                <a:solidFill>
                  <a:schemeClr val="tx1">
                    <a:lumMod val="75000"/>
                  </a:schemeClr>
                </a:solidFill>
                <a:latin typeface="+mj-lt"/>
                <a:cs typeface="Times New Roman" panose="02020603050405020304" pitchFamily="18" charset="0"/>
              </a:rPr>
              <a:t> del </a:t>
            </a:r>
            <a:r>
              <a:rPr lang="en-US" altLang="es-CR" sz="1600" b="1" dirty="0" err="1">
                <a:solidFill>
                  <a:schemeClr val="tx1">
                    <a:lumMod val="75000"/>
                  </a:schemeClr>
                </a:solidFill>
                <a:latin typeface="+mj-lt"/>
                <a:cs typeface="Times New Roman" panose="02020603050405020304" pitchFamily="18" charset="0"/>
              </a:rPr>
              <a:t>funcionario</a:t>
            </a:r>
            <a:r>
              <a:rPr lang="en-US" altLang="es-CR" sz="1600" b="1" dirty="0">
                <a:solidFill>
                  <a:schemeClr val="tx1">
                    <a:lumMod val="75000"/>
                  </a:schemeClr>
                </a:solidFill>
                <a:latin typeface="+mj-lt"/>
                <a:cs typeface="Times New Roman" panose="02020603050405020304" pitchFamily="18" charset="0"/>
              </a:rPr>
              <a:t>:________________________________________________</a:t>
            </a:r>
            <a:endParaRPr lang="en-US" altLang="es-CR" sz="1600" dirty="0">
              <a:solidFill>
                <a:schemeClr val="tx1">
                  <a:lumMod val="75000"/>
                </a:schemeClr>
              </a:solidFill>
              <a:latin typeface="+mj-lt"/>
              <a:cs typeface="Times New Roman" panose="02020603050405020304" pitchFamily="18" charset="0"/>
            </a:endParaRPr>
          </a:p>
          <a:p>
            <a:r>
              <a:rPr lang="en-US" altLang="es-CR" sz="1600" b="1" dirty="0">
                <a:solidFill>
                  <a:schemeClr val="tx1">
                    <a:lumMod val="75000"/>
                  </a:schemeClr>
                </a:solidFill>
                <a:latin typeface="+mj-lt"/>
                <a:cs typeface="Times New Roman" panose="02020603050405020304" pitchFamily="18" charset="0"/>
              </a:rPr>
              <a:t>__________________________________________________________</a:t>
            </a:r>
            <a:endParaRPr lang="en-US" altLang="es-CR" sz="1600" dirty="0">
              <a:solidFill>
                <a:schemeClr val="tx1">
                  <a:lumMod val="75000"/>
                </a:schemeClr>
              </a:solidFill>
              <a:latin typeface="+mj-lt"/>
              <a:cs typeface="Times New Roman" panose="02020603050405020304" pitchFamily="18" charset="0"/>
            </a:endParaRPr>
          </a:p>
          <a:p>
            <a:r>
              <a:rPr lang="en-US" altLang="es-CR" sz="1600" b="1" dirty="0" err="1">
                <a:solidFill>
                  <a:schemeClr val="tx1">
                    <a:lumMod val="75000"/>
                  </a:schemeClr>
                </a:solidFill>
                <a:latin typeface="+mj-lt"/>
                <a:cs typeface="Times New Roman" panose="02020603050405020304" pitchFamily="18" charset="0"/>
              </a:rPr>
              <a:t>Fecha</a:t>
            </a:r>
            <a:r>
              <a:rPr lang="en-US" altLang="es-CR" sz="1600" b="1" dirty="0">
                <a:solidFill>
                  <a:schemeClr val="tx1">
                    <a:lumMod val="75000"/>
                  </a:schemeClr>
                </a:solidFill>
                <a:latin typeface="+mj-lt"/>
                <a:cs typeface="Times New Roman" panose="02020603050405020304" pitchFamily="18" charset="0"/>
              </a:rPr>
              <a:t> de </a:t>
            </a:r>
            <a:r>
              <a:rPr lang="en-US" altLang="es-CR" sz="1600" b="1" dirty="0" err="1">
                <a:solidFill>
                  <a:schemeClr val="tx1">
                    <a:lumMod val="75000"/>
                  </a:schemeClr>
                </a:solidFill>
                <a:latin typeface="+mj-lt"/>
                <a:cs typeface="Times New Roman" panose="02020603050405020304" pitchFamily="18" charset="0"/>
              </a:rPr>
              <a:t>préstamo</a:t>
            </a:r>
            <a:r>
              <a:rPr lang="en-US" altLang="es-CR" sz="1600" b="1" dirty="0">
                <a:solidFill>
                  <a:schemeClr val="tx1">
                    <a:lumMod val="75000"/>
                  </a:schemeClr>
                </a:solidFill>
                <a:latin typeface="+mj-lt"/>
                <a:cs typeface="Times New Roman" panose="02020603050405020304" pitchFamily="18" charset="0"/>
              </a:rPr>
              <a:t>:_________________________________________________</a:t>
            </a:r>
            <a:endParaRPr lang="en-US" altLang="es-CR" sz="1600" dirty="0">
              <a:solidFill>
                <a:schemeClr val="tx1">
                  <a:lumMod val="75000"/>
                </a:schemeClr>
              </a:solidFill>
              <a:latin typeface="+mj-lt"/>
              <a:cs typeface="Times New Roman" panose="02020603050405020304" pitchFamily="18" charset="0"/>
            </a:endParaRPr>
          </a:p>
          <a:p>
            <a:r>
              <a:rPr lang="en-US" altLang="es-CR" sz="1600" b="1" dirty="0">
                <a:solidFill>
                  <a:schemeClr val="tx1">
                    <a:lumMod val="75000"/>
                  </a:schemeClr>
                </a:solidFill>
                <a:latin typeface="+mj-lt"/>
                <a:cs typeface="Times New Roman" panose="02020603050405020304" pitchFamily="18" charset="0"/>
              </a:rPr>
              <a:t>__________________________________________________________</a:t>
            </a:r>
            <a:endParaRPr lang="en-US" altLang="es-CR" sz="1600" dirty="0">
              <a:solidFill>
                <a:schemeClr val="tx1">
                  <a:lumMod val="75000"/>
                </a:schemeClr>
              </a:solidFill>
              <a:latin typeface="+mj-lt"/>
              <a:cs typeface="Times New Roman" panose="02020603050405020304" pitchFamily="18" charset="0"/>
            </a:endParaRPr>
          </a:p>
          <a:p>
            <a:r>
              <a:rPr lang="en-US" altLang="es-CR" sz="1600" b="1" dirty="0" err="1">
                <a:solidFill>
                  <a:schemeClr val="tx1">
                    <a:lumMod val="75000"/>
                  </a:schemeClr>
                </a:solidFill>
                <a:latin typeface="+mj-lt"/>
                <a:cs typeface="Times New Roman" panose="02020603050405020304" pitchFamily="18" charset="0"/>
              </a:rPr>
              <a:t>Fecha</a:t>
            </a:r>
            <a:r>
              <a:rPr lang="en-US" altLang="es-CR" sz="1600" b="1" dirty="0">
                <a:solidFill>
                  <a:schemeClr val="tx1">
                    <a:lumMod val="75000"/>
                  </a:schemeClr>
                </a:solidFill>
                <a:latin typeface="+mj-lt"/>
                <a:cs typeface="Times New Roman" panose="02020603050405020304" pitchFamily="18" charset="0"/>
              </a:rPr>
              <a:t> de </a:t>
            </a:r>
            <a:r>
              <a:rPr lang="en-US" altLang="es-CR" sz="1600" b="1" dirty="0" err="1">
                <a:solidFill>
                  <a:schemeClr val="tx1">
                    <a:lumMod val="75000"/>
                  </a:schemeClr>
                </a:solidFill>
                <a:latin typeface="+mj-lt"/>
                <a:cs typeface="Times New Roman" panose="02020603050405020304" pitchFamily="18" charset="0"/>
              </a:rPr>
              <a:t>devolución</a:t>
            </a:r>
            <a:r>
              <a:rPr lang="en-US" altLang="es-CR" sz="1600" b="1" dirty="0">
                <a:solidFill>
                  <a:schemeClr val="tx1">
                    <a:lumMod val="75000"/>
                  </a:schemeClr>
                </a:solidFill>
                <a:latin typeface="+mj-lt"/>
                <a:cs typeface="Times New Roman" panose="02020603050405020304" pitchFamily="18" charset="0"/>
              </a:rPr>
              <a:t>:_________________________________________________</a:t>
            </a:r>
            <a:endParaRPr lang="en-US" altLang="es-CR" sz="1600" dirty="0">
              <a:solidFill>
                <a:schemeClr val="tx1">
                  <a:lumMod val="75000"/>
                </a:schemeClr>
              </a:solidFill>
              <a:latin typeface="+mj-lt"/>
              <a:cs typeface="Times New Roman" panose="02020603050405020304" pitchFamily="18" charset="0"/>
            </a:endParaRPr>
          </a:p>
          <a:p>
            <a:r>
              <a:rPr lang="en-US" altLang="es-CR" sz="1600" b="1" dirty="0">
                <a:solidFill>
                  <a:schemeClr val="tx1">
                    <a:lumMod val="75000"/>
                  </a:schemeClr>
                </a:solidFill>
                <a:latin typeface="+mj-lt"/>
                <a:cs typeface="Times New Roman" panose="02020603050405020304" pitchFamily="18" charset="0"/>
              </a:rPr>
              <a:t>__________________________________________________________</a:t>
            </a:r>
            <a:endParaRPr lang="en-US" altLang="es-CR" sz="1600" dirty="0">
              <a:solidFill>
                <a:schemeClr val="tx1">
                  <a:lumMod val="75000"/>
                </a:schemeClr>
              </a:solidFill>
              <a:latin typeface="+mj-lt"/>
              <a:cs typeface="Times New Roman" panose="02020603050405020304" pitchFamily="18" charset="0"/>
            </a:endParaRPr>
          </a:p>
          <a:p>
            <a:r>
              <a:rPr lang="en-US" altLang="es-CR" sz="1600" b="1" dirty="0">
                <a:solidFill>
                  <a:schemeClr val="tx1">
                    <a:lumMod val="75000"/>
                  </a:schemeClr>
                </a:solidFill>
                <a:latin typeface="+mj-lt"/>
                <a:cs typeface="Times New Roman" panose="02020603050405020304" pitchFamily="18" charset="0"/>
              </a:rPr>
              <a:t> </a:t>
            </a:r>
            <a:r>
              <a:rPr lang="en-US" altLang="es-CR" sz="1600" b="1" dirty="0" err="1">
                <a:solidFill>
                  <a:schemeClr val="tx1">
                    <a:lumMod val="75000"/>
                  </a:schemeClr>
                </a:solidFill>
                <a:latin typeface="+mj-lt"/>
                <a:cs typeface="Times New Roman" panose="02020603050405020304" pitchFamily="18" charset="0"/>
              </a:rPr>
              <a:t>Firma</a:t>
            </a:r>
            <a:r>
              <a:rPr lang="en-US" altLang="es-CR" sz="1600" b="1" dirty="0">
                <a:solidFill>
                  <a:schemeClr val="tx1">
                    <a:lumMod val="75000"/>
                  </a:schemeClr>
                </a:solidFill>
                <a:latin typeface="+mj-lt"/>
                <a:cs typeface="Times New Roman" panose="02020603050405020304" pitchFamily="18" charset="0"/>
              </a:rPr>
              <a:t> del </a:t>
            </a:r>
            <a:r>
              <a:rPr lang="en-US" altLang="es-CR" sz="1600" b="1" dirty="0" err="1">
                <a:solidFill>
                  <a:schemeClr val="tx1">
                    <a:lumMod val="75000"/>
                  </a:schemeClr>
                </a:solidFill>
                <a:latin typeface="+mj-lt"/>
                <a:cs typeface="Times New Roman" panose="02020603050405020304" pitchFamily="18" charset="0"/>
              </a:rPr>
              <a:t>solicitante</a:t>
            </a:r>
            <a:r>
              <a:rPr lang="en-US" altLang="es-CR" sz="1600" b="1" dirty="0">
                <a:solidFill>
                  <a:schemeClr val="tx1">
                    <a:lumMod val="75000"/>
                  </a:schemeClr>
                </a:solidFill>
                <a:latin typeface="+mj-lt"/>
                <a:cs typeface="Times New Roman" panose="02020603050405020304" pitchFamily="18" charset="0"/>
              </a:rPr>
              <a:t>:_________________________________________________</a:t>
            </a:r>
            <a:endParaRPr lang="en-US" altLang="es-CR" sz="1600" dirty="0">
              <a:solidFill>
                <a:schemeClr val="tx1">
                  <a:lumMod val="75000"/>
                </a:schemeClr>
              </a:solidFill>
              <a:latin typeface="+mj-lt"/>
              <a:cs typeface="Times New Roman" panose="02020603050405020304" pitchFamily="18" charset="0"/>
            </a:endParaRPr>
          </a:p>
          <a:p>
            <a:endParaRPr lang="en-US" altLang="es-CR" sz="2800" dirty="0">
              <a:solidFill>
                <a:srgbClr val="0B5395"/>
              </a:solidFill>
              <a:latin typeface="+mj-lt"/>
            </a:endParaRPr>
          </a:p>
        </p:txBody>
      </p:sp>
      <p:sp>
        <p:nvSpPr>
          <p:cNvPr id="60419" name="Rectangle 2"/>
          <p:cNvSpPr txBox="1">
            <a:spLocks noChangeArrowheads="1"/>
          </p:cNvSpPr>
          <p:nvPr/>
        </p:nvSpPr>
        <p:spPr bwMode="auto">
          <a:xfrm>
            <a:off x="1524000" y="505966"/>
            <a:ext cx="9144000" cy="7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s-ES_tradnl" altLang="es-CR" sz="3600" dirty="0">
                <a:latin typeface="+mj-lt"/>
                <a:ea typeface="+mj-ea"/>
                <a:cs typeface="+mj-cs"/>
              </a:rPr>
              <a:t>Boletas</a:t>
            </a:r>
            <a:r>
              <a:rPr lang="es-ES_tradnl" altLang="es-CR" sz="3600" dirty="0">
                <a:latin typeface="Calibri" panose="020F0502020204030204" pitchFamily="34" charset="0"/>
              </a:rPr>
              <a:t> </a:t>
            </a:r>
            <a:r>
              <a:rPr lang="es-ES_tradnl" altLang="es-CR" sz="3600" dirty="0">
                <a:latin typeface="+mj-lt"/>
                <a:ea typeface="+mj-ea"/>
                <a:cs typeface="+mj-cs"/>
              </a:rPr>
              <a:t>de préstamo</a:t>
            </a:r>
          </a:p>
        </p:txBody>
      </p:sp>
    </p:spTree>
    <p:extLst>
      <p:ext uri="{BB962C8B-B14F-4D97-AF65-F5344CB8AC3E}">
        <p14:creationId xmlns:p14="http://schemas.microsoft.com/office/powerpoint/2010/main" val="381179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4294967295"/>
          </p:nvPr>
        </p:nvSpPr>
        <p:spPr>
          <a:xfrm>
            <a:off x="2096419" y="1052737"/>
            <a:ext cx="8358188" cy="5214937"/>
          </a:xfrm>
        </p:spPr>
        <p:txBody>
          <a:bodyPr>
            <a:normAutofit fontScale="92500" lnSpcReduction="20000"/>
          </a:bodyPr>
          <a:lstStyle/>
          <a:p>
            <a:pPr marL="274313" indent="-274313" algn="just">
              <a:buClr>
                <a:schemeClr val="accent3"/>
              </a:buClr>
              <a:buNone/>
              <a:defRPr/>
            </a:pPr>
            <a:r>
              <a:rPr lang="es-MX" sz="2000" b="1"/>
              <a:t>Encabezado:</a:t>
            </a:r>
          </a:p>
          <a:p>
            <a:pPr marL="274313" indent="-274313" algn="just">
              <a:buClr>
                <a:schemeClr val="accent3"/>
              </a:buClr>
              <a:buFont typeface="Wingdings 2"/>
              <a:buChar char=""/>
              <a:defRPr/>
            </a:pPr>
            <a:r>
              <a:rPr lang="es-ES" sz="2000"/>
              <a:t>Fondo Documental</a:t>
            </a:r>
          </a:p>
          <a:p>
            <a:pPr marL="274313" indent="-274313" algn="just">
              <a:buClr>
                <a:schemeClr val="accent3"/>
              </a:buClr>
              <a:buFont typeface="Wingdings 2"/>
              <a:buChar char=""/>
              <a:defRPr/>
            </a:pPr>
            <a:r>
              <a:rPr lang="es-ES" sz="2000"/>
              <a:t>Sección </a:t>
            </a:r>
          </a:p>
          <a:p>
            <a:pPr marL="274313" indent="-274313" algn="just">
              <a:buClr>
                <a:schemeClr val="accent3"/>
              </a:buClr>
              <a:buFont typeface="Wingdings 2"/>
              <a:buChar char=""/>
              <a:defRPr/>
            </a:pPr>
            <a:r>
              <a:rPr lang="es-ES" sz="2000"/>
              <a:t>Serie</a:t>
            </a:r>
            <a:endParaRPr lang="es-MX" sz="2000"/>
          </a:p>
          <a:p>
            <a:pPr marL="274313" indent="-274313" algn="just">
              <a:buClr>
                <a:schemeClr val="accent3"/>
              </a:buClr>
              <a:buFont typeface="Wingdings 2"/>
              <a:buChar char=""/>
              <a:defRPr/>
            </a:pPr>
            <a:r>
              <a:rPr lang="es-ES_tradnl" sz="2000"/>
              <a:t>Nombre del encargado de elaborar la lista</a:t>
            </a:r>
          </a:p>
          <a:p>
            <a:pPr marL="274313" indent="-274313" algn="just">
              <a:lnSpc>
                <a:spcPct val="20000"/>
              </a:lnSpc>
              <a:buClr>
                <a:schemeClr val="accent3"/>
              </a:buClr>
              <a:buNone/>
              <a:defRPr/>
            </a:pPr>
            <a:endParaRPr lang="es-ES_tradnl" sz="2000"/>
          </a:p>
          <a:p>
            <a:pPr marL="274313" indent="-274313" algn="just">
              <a:buClr>
                <a:schemeClr val="accent3"/>
              </a:buClr>
              <a:buFont typeface="Wingdings 2"/>
              <a:buChar char=""/>
              <a:defRPr/>
            </a:pPr>
            <a:r>
              <a:rPr lang="es-ES_tradnl" sz="2000"/>
              <a:t>Fecha de elaboración</a:t>
            </a:r>
          </a:p>
          <a:p>
            <a:pPr marL="274313" indent="-274313" algn="just">
              <a:buClr>
                <a:schemeClr val="accent3"/>
              </a:buClr>
              <a:buNone/>
              <a:defRPr/>
            </a:pPr>
            <a:r>
              <a:rPr lang="es-ES_tradnl" sz="2000" b="1"/>
              <a:t>Cuerpo:</a:t>
            </a:r>
          </a:p>
          <a:p>
            <a:pPr marL="274313" indent="-274313" algn="just">
              <a:buClr>
                <a:schemeClr val="accent3"/>
              </a:buClr>
              <a:buFont typeface="Wingdings 2"/>
              <a:buChar char=""/>
              <a:defRPr/>
            </a:pPr>
            <a:r>
              <a:rPr lang="es-ES_tradnl" sz="2000"/>
              <a:t>Número de orden</a:t>
            </a:r>
          </a:p>
          <a:p>
            <a:pPr marL="274313" indent="-274313" algn="just">
              <a:buClr>
                <a:schemeClr val="accent3"/>
              </a:buClr>
              <a:buFont typeface="Wingdings 2"/>
              <a:buChar char=""/>
              <a:defRPr/>
            </a:pPr>
            <a:r>
              <a:rPr lang="es-ES_tradnl" sz="2000"/>
              <a:t>Breve pero completa descripción del contenido</a:t>
            </a:r>
          </a:p>
          <a:p>
            <a:pPr marL="274313" indent="-274313" algn="just">
              <a:buClr>
                <a:schemeClr val="accent3"/>
              </a:buClr>
              <a:buFont typeface="Wingdings 2"/>
              <a:buChar char=""/>
              <a:defRPr/>
            </a:pPr>
            <a:r>
              <a:rPr lang="es-ES_tradnl" sz="2000"/>
              <a:t>Procedencia</a:t>
            </a:r>
          </a:p>
          <a:p>
            <a:pPr marL="274313" indent="-274313" algn="just">
              <a:buClr>
                <a:schemeClr val="accent3"/>
              </a:buClr>
              <a:buFont typeface="Wingdings 2"/>
              <a:buChar char=""/>
              <a:defRPr/>
            </a:pPr>
            <a:r>
              <a:rPr lang="es-ES_tradnl" sz="2000"/>
              <a:t>Fechas extremas</a:t>
            </a:r>
          </a:p>
          <a:p>
            <a:pPr marL="274313" indent="-274313" algn="just">
              <a:buClr>
                <a:schemeClr val="accent3"/>
              </a:buClr>
              <a:buFont typeface="Wingdings 2"/>
              <a:buChar char=""/>
              <a:defRPr/>
            </a:pPr>
            <a:r>
              <a:rPr lang="es-ES_tradnl" sz="2000"/>
              <a:t>Signatura</a:t>
            </a:r>
          </a:p>
          <a:p>
            <a:pPr marL="274313" indent="-274313" algn="just">
              <a:buClr>
                <a:schemeClr val="accent3"/>
              </a:buClr>
              <a:buFont typeface="Wingdings 2"/>
              <a:buChar char=""/>
              <a:defRPr/>
            </a:pPr>
            <a:r>
              <a:rPr lang="es-ES_tradnl" sz="2000"/>
              <a:t>Folios</a:t>
            </a:r>
          </a:p>
          <a:p>
            <a:pPr marL="274313" indent="-274313" algn="just">
              <a:buClr>
                <a:schemeClr val="accent3"/>
              </a:buClr>
              <a:buNone/>
              <a:defRPr/>
            </a:pPr>
            <a:r>
              <a:rPr lang="es-ES_tradnl" sz="2000"/>
              <a:t>	</a:t>
            </a:r>
          </a:p>
          <a:p>
            <a:pPr marL="274313" indent="-274313" algn="just">
              <a:buClr>
                <a:schemeClr val="accent3"/>
              </a:buClr>
              <a:buNone/>
              <a:defRPr/>
            </a:pPr>
            <a:r>
              <a:rPr lang="es-ES_tradnl" sz="2000"/>
              <a:t>Debe elaborarse original y copia</a:t>
            </a:r>
          </a:p>
        </p:txBody>
      </p:sp>
      <p:sp>
        <p:nvSpPr>
          <p:cNvPr id="62467" name="Rectangle 2"/>
          <p:cNvSpPr txBox="1">
            <a:spLocks noChangeArrowheads="1"/>
          </p:cNvSpPr>
          <p:nvPr/>
        </p:nvSpPr>
        <p:spPr bwMode="auto">
          <a:xfrm>
            <a:off x="1703512" y="0"/>
            <a:ext cx="9144000"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s-ES_tradnl" altLang="es-CR" sz="4000">
                <a:latin typeface="+mj-lt"/>
                <a:ea typeface="+mj-ea"/>
                <a:cs typeface="+mj-cs"/>
              </a:rPr>
              <a:t>Listas de remisión</a:t>
            </a:r>
          </a:p>
        </p:txBody>
      </p:sp>
    </p:spTree>
    <p:extLst>
      <p:ext uri="{BB962C8B-B14F-4D97-AF65-F5344CB8AC3E}">
        <p14:creationId xmlns:p14="http://schemas.microsoft.com/office/powerpoint/2010/main" val="370423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ChangeArrowheads="1"/>
          </p:cNvSpPr>
          <p:nvPr/>
        </p:nvSpPr>
        <p:spPr bwMode="auto">
          <a:xfrm>
            <a:off x="1828800" y="384791"/>
            <a:ext cx="8534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r>
              <a:rPr lang="en-US" altLang="es-CR" sz="1600" b="1" dirty="0">
                <a:latin typeface="+mj-lt"/>
                <a:cs typeface="Times New Roman" panose="02020603050405020304" pitchFamily="18" charset="0"/>
              </a:rPr>
              <a:t>INSTITUCIÓN: ___________________.</a:t>
            </a:r>
            <a:endParaRPr lang="en-US" altLang="es-CR" sz="1600" dirty="0">
              <a:latin typeface="+mj-lt"/>
              <a:cs typeface="Times New Roman" panose="02020603050405020304" pitchFamily="18" charset="0"/>
            </a:endParaRPr>
          </a:p>
          <a:p>
            <a:pPr algn="ctr"/>
            <a:r>
              <a:rPr lang="en-US" altLang="es-CR" sz="1600" b="1" dirty="0">
                <a:latin typeface="+mj-lt"/>
                <a:cs typeface="Times New Roman" panose="02020603050405020304" pitchFamily="18" charset="0"/>
              </a:rPr>
              <a:t>LISTA DE REMISIÓN</a:t>
            </a:r>
            <a:endParaRPr lang="en-US" altLang="es-CR" sz="1600" dirty="0">
              <a:latin typeface="+mj-lt"/>
              <a:cs typeface="Times New Roman" panose="02020603050405020304" pitchFamily="18" charset="0"/>
            </a:endParaRPr>
          </a:p>
          <a:p>
            <a:pPr algn="ctr"/>
            <a:r>
              <a:rPr lang="en-US" altLang="es-CR" sz="1600" b="1" dirty="0">
                <a:latin typeface="+mj-lt"/>
                <a:cs typeface="Times New Roman" panose="02020603050405020304" pitchFamily="18" charset="0"/>
              </a:rPr>
              <a:t> </a:t>
            </a:r>
            <a:endParaRPr lang="en-US" altLang="es-CR" sz="1600" dirty="0">
              <a:latin typeface="+mj-lt"/>
              <a:cs typeface="Times New Roman" panose="02020603050405020304" pitchFamily="18" charset="0"/>
            </a:endParaRPr>
          </a:p>
          <a:p>
            <a:pPr algn="just"/>
            <a:r>
              <a:rPr lang="en-US" altLang="es-CR" sz="1600" b="1" dirty="0">
                <a:latin typeface="+mj-lt"/>
                <a:cs typeface="Times New Roman" panose="02020603050405020304" pitchFamily="18" charset="0"/>
              </a:rPr>
              <a:t> </a:t>
            </a:r>
            <a:endParaRPr lang="en-US" altLang="es-CR" sz="1600" dirty="0">
              <a:latin typeface="+mj-lt"/>
              <a:cs typeface="Times New Roman" panose="02020603050405020304" pitchFamily="18" charset="0"/>
            </a:endParaRPr>
          </a:p>
          <a:p>
            <a:pPr algn="just"/>
            <a:r>
              <a:rPr lang="en-US" altLang="es-CR" sz="1600" b="1" dirty="0">
                <a:latin typeface="+mj-lt"/>
                <a:cs typeface="Times New Roman" panose="02020603050405020304" pitchFamily="18" charset="0"/>
              </a:rPr>
              <a:t>Fondo: 							</a:t>
            </a:r>
            <a:r>
              <a:rPr lang="en-US" altLang="es-CR" sz="1600" b="1" dirty="0" err="1">
                <a:latin typeface="+mj-lt"/>
                <a:cs typeface="Times New Roman" panose="02020603050405020304" pitchFamily="18" charset="0"/>
              </a:rPr>
              <a:t>Realizado</a:t>
            </a:r>
            <a:r>
              <a:rPr lang="en-US" altLang="es-CR" sz="1600" b="1" dirty="0">
                <a:latin typeface="+mj-lt"/>
                <a:cs typeface="Times New Roman" panose="02020603050405020304" pitchFamily="18" charset="0"/>
              </a:rPr>
              <a:t> </a:t>
            </a:r>
            <a:r>
              <a:rPr lang="en-US" altLang="es-CR" sz="1600" b="1" dirty="0" err="1">
                <a:latin typeface="+mj-lt"/>
                <a:cs typeface="Times New Roman" panose="02020603050405020304" pitchFamily="18" charset="0"/>
              </a:rPr>
              <a:t>por</a:t>
            </a:r>
            <a:r>
              <a:rPr lang="en-US" altLang="es-CR" sz="1600" b="1" dirty="0">
                <a:latin typeface="+mj-lt"/>
                <a:cs typeface="Times New Roman" panose="02020603050405020304" pitchFamily="18" charset="0"/>
              </a:rPr>
              <a:t>:</a:t>
            </a:r>
            <a:endParaRPr lang="en-US" altLang="es-CR" sz="1600" dirty="0">
              <a:latin typeface="+mj-lt"/>
              <a:cs typeface="Times New Roman" panose="02020603050405020304" pitchFamily="18" charset="0"/>
            </a:endParaRPr>
          </a:p>
          <a:p>
            <a:pPr algn="just"/>
            <a:r>
              <a:rPr lang="en-US" altLang="es-CR" sz="1600" b="1" dirty="0" err="1">
                <a:latin typeface="+mj-lt"/>
                <a:cs typeface="Times New Roman" panose="02020603050405020304" pitchFamily="18" charset="0"/>
              </a:rPr>
              <a:t>Subfondo</a:t>
            </a:r>
            <a:r>
              <a:rPr lang="en-US" altLang="es-CR" sz="1600" b="1" dirty="0">
                <a:latin typeface="+mj-lt"/>
                <a:cs typeface="Times New Roman" panose="02020603050405020304" pitchFamily="18" charset="0"/>
              </a:rPr>
              <a:t>:							 </a:t>
            </a:r>
            <a:r>
              <a:rPr lang="en-US" altLang="es-CR" sz="1600" b="1" dirty="0" err="1">
                <a:latin typeface="+mj-lt"/>
                <a:cs typeface="Times New Roman" panose="02020603050405020304" pitchFamily="18" charset="0"/>
              </a:rPr>
              <a:t>Fecha</a:t>
            </a:r>
            <a:r>
              <a:rPr lang="en-US" altLang="es-CR" sz="1600" b="1" dirty="0">
                <a:latin typeface="+mj-lt"/>
                <a:cs typeface="Times New Roman" panose="02020603050405020304" pitchFamily="18" charset="0"/>
              </a:rPr>
              <a:t>:</a:t>
            </a:r>
            <a:endParaRPr lang="en-US" altLang="es-CR" sz="1600" dirty="0">
              <a:latin typeface="+mj-lt"/>
              <a:cs typeface="Times New Roman" panose="02020603050405020304" pitchFamily="18" charset="0"/>
            </a:endParaRPr>
          </a:p>
          <a:p>
            <a:pPr algn="just"/>
            <a:r>
              <a:rPr lang="en-US" altLang="es-CR" sz="1600" b="1" dirty="0">
                <a:latin typeface="+mj-lt"/>
                <a:cs typeface="Times New Roman" panose="02020603050405020304" pitchFamily="18" charset="0"/>
              </a:rPr>
              <a:t>Serie:</a:t>
            </a:r>
            <a:endParaRPr lang="en-US" altLang="es-CR" sz="3200" dirty="0">
              <a:latin typeface="+mj-lt"/>
            </a:endParaRPr>
          </a:p>
        </p:txBody>
      </p:sp>
      <p:sp>
        <p:nvSpPr>
          <p:cNvPr id="63491" name="Rectangle 127"/>
          <p:cNvSpPr>
            <a:spLocks noChangeArrowheads="1"/>
          </p:cNvSpPr>
          <p:nvPr/>
        </p:nvSpPr>
        <p:spPr bwMode="auto">
          <a:xfrm>
            <a:off x="1527175" y="6629401"/>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a:r>
              <a:rPr lang="en-US" altLang="es-CR" sz="1200" b="1">
                <a:cs typeface="Times New Roman" panose="02020603050405020304" pitchFamily="18" charset="0"/>
              </a:rPr>
              <a:t> </a:t>
            </a:r>
            <a:endParaRPr lang="en-US" altLang="es-CR" sz="1200">
              <a:cs typeface="Times New Roman" panose="02020603050405020304" pitchFamily="18" charset="0"/>
            </a:endParaRPr>
          </a:p>
          <a:p>
            <a:pPr algn="just"/>
            <a:r>
              <a:rPr lang="en-US" altLang="es-CR" sz="1200" b="1">
                <a:cs typeface="Times New Roman" panose="02020603050405020304" pitchFamily="18" charset="0"/>
              </a:rPr>
              <a:t> </a:t>
            </a:r>
            <a:endParaRPr lang="en-US" altLang="es-CR" sz="1200">
              <a:cs typeface="Times New Roman" panose="02020603050405020304" pitchFamily="18" charset="0"/>
            </a:endParaRPr>
          </a:p>
          <a:p>
            <a:pPr algn="just"/>
            <a:r>
              <a:rPr lang="en-US" altLang="es-CR" sz="1200" b="1">
                <a:cs typeface="Times New Roman" panose="02020603050405020304" pitchFamily="18" charset="0"/>
              </a:rPr>
              <a:t> </a:t>
            </a:r>
            <a:endParaRPr lang="en-US" altLang="es-CR" sz="1200">
              <a:cs typeface="Times New Roman" panose="02020603050405020304" pitchFamily="18" charset="0"/>
            </a:endParaRPr>
          </a:p>
          <a:p>
            <a:endParaRPr lang="en-US" altLang="es-CR"/>
          </a:p>
        </p:txBody>
      </p:sp>
      <p:graphicFrame>
        <p:nvGraphicFramePr>
          <p:cNvPr id="56520" name="Group 200"/>
          <p:cNvGraphicFramePr>
            <a:graphicFrameLocks noGrp="1"/>
          </p:cNvGraphicFramePr>
          <p:nvPr/>
        </p:nvGraphicFramePr>
        <p:xfrm>
          <a:off x="2423594" y="2276873"/>
          <a:ext cx="7327775" cy="3673420"/>
        </p:xfrm>
        <a:graphic>
          <a:graphicData uri="http://schemas.openxmlformats.org/drawingml/2006/table">
            <a:tbl>
              <a:tblPr>
                <a:tableStyleId>{7DF18680-E054-41AD-8BC1-D1AEF772440D}</a:tableStyleId>
              </a:tblPr>
              <a:tblGrid>
                <a:gridCol w="740179">
                  <a:extLst>
                    <a:ext uri="{9D8B030D-6E8A-4147-A177-3AD203B41FA5}">
                      <a16:colId xmlns:a16="http://schemas.microsoft.com/office/drawing/2014/main" val="20000"/>
                    </a:ext>
                  </a:extLst>
                </a:gridCol>
                <a:gridCol w="3700897">
                  <a:extLst>
                    <a:ext uri="{9D8B030D-6E8A-4147-A177-3AD203B41FA5}">
                      <a16:colId xmlns:a16="http://schemas.microsoft.com/office/drawing/2014/main" val="20001"/>
                    </a:ext>
                  </a:extLst>
                </a:gridCol>
                <a:gridCol w="962233">
                  <a:extLst>
                    <a:ext uri="{9D8B030D-6E8A-4147-A177-3AD203B41FA5}">
                      <a16:colId xmlns:a16="http://schemas.microsoft.com/office/drawing/2014/main" val="20002"/>
                    </a:ext>
                  </a:extLst>
                </a:gridCol>
                <a:gridCol w="1036251">
                  <a:extLst>
                    <a:ext uri="{9D8B030D-6E8A-4147-A177-3AD203B41FA5}">
                      <a16:colId xmlns:a16="http://schemas.microsoft.com/office/drawing/2014/main" val="20003"/>
                    </a:ext>
                  </a:extLst>
                </a:gridCol>
                <a:gridCol w="888215">
                  <a:extLst>
                    <a:ext uri="{9D8B030D-6E8A-4147-A177-3AD203B41FA5}">
                      <a16:colId xmlns:a16="http://schemas.microsoft.com/office/drawing/2014/main" val="20004"/>
                    </a:ext>
                  </a:extLst>
                </a:gridCol>
              </a:tblGrid>
              <a:tr h="822960">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u="none" strike="noStrike" cap="none" normalizeH="0" baseline="0">
                          <a:ln>
                            <a:noFill/>
                          </a:ln>
                          <a:effectLst/>
                        </a:rPr>
                        <a:t>N° de orden </a:t>
                      </a:r>
                      <a:endParaRPr kumimoji="0" lang="es-ES" sz="16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u="none" strike="noStrike" cap="none" normalizeH="0" baseline="0">
                          <a:ln>
                            <a:noFill/>
                          </a:ln>
                          <a:effectLst/>
                        </a:rPr>
                        <a:t>Contenido </a:t>
                      </a:r>
                      <a:endParaRPr kumimoji="0" lang="es-ES" sz="16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u="none" strike="noStrike" cap="none" normalizeH="0" baseline="0">
                          <a:ln>
                            <a:noFill/>
                          </a:ln>
                          <a:effectLst/>
                        </a:rPr>
                        <a:t>Fechas extremas</a:t>
                      </a:r>
                      <a:endParaRPr kumimoji="0" lang="es-ES" sz="16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u="none" strike="noStrike" cap="none" normalizeH="0" baseline="0">
                          <a:ln>
                            <a:noFill/>
                          </a:ln>
                          <a:effectLst/>
                        </a:rPr>
                        <a:t>Signatura </a:t>
                      </a:r>
                      <a:endParaRPr kumimoji="0" lang="es-ES" sz="16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r>
                        <a:rPr kumimoji="0" lang="es-MX" sz="1600" u="none" strike="noStrike" cap="none" normalizeH="0" baseline="0">
                          <a:ln>
                            <a:noFill/>
                          </a:ln>
                          <a:effectLst/>
                        </a:rPr>
                        <a:t>Folios </a:t>
                      </a:r>
                      <a:endParaRPr kumimoji="0" lang="es-ES" sz="1600" b="0" i="0" u="none" strike="noStrike" cap="none" normalizeH="0" baseline="0">
                        <a:ln>
                          <a:noFill/>
                        </a:ln>
                        <a:solidFill>
                          <a:schemeClr val="tx1"/>
                        </a:solidFill>
                        <a:effectLst/>
                        <a:latin typeface="Constantia" pitchFamily="18" charset="0"/>
                      </a:endParaRPr>
                    </a:p>
                  </a:txBody>
                  <a:tcPr horzOverflow="overflow"/>
                </a:tc>
                <a:extLst>
                  <a:ext uri="{0D108BD9-81ED-4DB2-BD59-A6C34878D82A}">
                    <a16:rowId xmlns:a16="http://schemas.microsoft.com/office/drawing/2014/main" val="10000"/>
                  </a:ext>
                </a:extLst>
              </a:tr>
              <a:tr h="712615">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dirty="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extLst>
                  <a:ext uri="{0D108BD9-81ED-4DB2-BD59-A6C34878D82A}">
                    <a16:rowId xmlns:a16="http://schemas.microsoft.com/office/drawing/2014/main" val="10001"/>
                  </a:ext>
                </a:extLst>
              </a:tr>
              <a:tr h="712615">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extLst>
                  <a:ext uri="{0D108BD9-81ED-4DB2-BD59-A6C34878D82A}">
                    <a16:rowId xmlns:a16="http://schemas.microsoft.com/office/drawing/2014/main" val="10002"/>
                  </a:ext>
                </a:extLst>
              </a:tr>
              <a:tr h="712615">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extLst>
                  <a:ext uri="{0D108BD9-81ED-4DB2-BD59-A6C34878D82A}">
                    <a16:rowId xmlns:a16="http://schemas.microsoft.com/office/drawing/2014/main" val="10003"/>
                  </a:ext>
                </a:extLst>
              </a:tr>
              <a:tr h="712615">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a:ln>
                          <a:noFill/>
                        </a:ln>
                        <a:solidFill>
                          <a:schemeClr val="tx1"/>
                        </a:solidFill>
                        <a:effectLst/>
                        <a:latin typeface="Constantia"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2" pitchFamily="18" charset="2"/>
                        <a:buNone/>
                        <a:tabLst/>
                      </a:pPr>
                      <a:endParaRPr kumimoji="0" lang="es-ES" sz="2300" b="0" i="0" u="none" strike="noStrike" cap="none" normalizeH="0" baseline="0" dirty="0">
                        <a:ln>
                          <a:noFill/>
                        </a:ln>
                        <a:solidFill>
                          <a:schemeClr val="tx1"/>
                        </a:solidFill>
                        <a:effectLst/>
                        <a:latin typeface="Constantia" pitchFamily="18" charset="0"/>
                      </a:endParaRPr>
                    </a:p>
                  </a:txBody>
                  <a:tcPr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1247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r>
              <a:rPr lang="es-CR" sz="4000" dirty="0"/>
              <a:t>Descripción de documentos electrónicos</a:t>
            </a:r>
          </a:p>
        </p:txBody>
      </p:sp>
      <p:pic>
        <p:nvPicPr>
          <p:cNvPr id="2" name="Sonido grabado">
            <a:hlinkClick r:id="" action="ppaction://media"/>
            <a:extLst>
              <a:ext uri="{FF2B5EF4-FFF2-40B4-BE49-F238E27FC236}">
                <a16:creationId xmlns:a16="http://schemas.microsoft.com/office/drawing/2014/main" id="{BA18A598-1D77-70CA-AFED-FC49D4AFD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456" y="5094632"/>
            <a:ext cx="609600" cy="609600"/>
          </a:xfrm>
          <a:prstGeom prst="rect">
            <a:avLst/>
          </a:prstGeom>
        </p:spPr>
      </p:pic>
    </p:spTree>
    <p:extLst>
      <p:ext uri="{BB962C8B-B14F-4D97-AF65-F5344CB8AC3E}">
        <p14:creationId xmlns:p14="http://schemas.microsoft.com/office/powerpoint/2010/main" val="97979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Rectangle 9"/>
          <p:cNvSpPr>
            <a:spLocks noGrp="1" noChangeArrowheads="1"/>
          </p:cNvSpPr>
          <p:nvPr>
            <p:ph idx="1"/>
          </p:nvPr>
        </p:nvSpPr>
        <p:spPr>
          <a:xfrm>
            <a:off x="2746361" y="902570"/>
            <a:ext cx="6985000" cy="463551"/>
          </a:xfrm>
        </p:spPr>
        <p:txBody>
          <a:bodyPr>
            <a:normAutofit fontScale="25000" lnSpcReduction="20000"/>
          </a:bodyPr>
          <a:lstStyle/>
          <a:p>
            <a:pPr marL="457189" lvl="2" indent="-457189">
              <a:buNone/>
            </a:pPr>
            <a:r>
              <a:rPr lang="es-CR" sz="16000" dirty="0">
                <a:solidFill>
                  <a:srgbClr val="002060"/>
                </a:solidFill>
                <a:latin typeface="+mj-lt"/>
                <a:ea typeface="+mj-ea"/>
                <a:cs typeface="+mj-cs"/>
              </a:rPr>
              <a:t>Documento de archivo</a:t>
            </a:r>
          </a:p>
          <a:p>
            <a:pPr marL="0" indent="0" defTabSz="120648">
              <a:lnSpc>
                <a:spcPct val="80000"/>
              </a:lnSpc>
              <a:buNone/>
            </a:pPr>
            <a:r>
              <a:rPr lang="es-CR" sz="2000" dirty="0">
                <a:solidFill>
                  <a:schemeClr val="bg1"/>
                </a:solidFill>
                <a:latin typeface="Gill Sans MT" pitchFamily="34" charset="0"/>
              </a:rPr>
              <a:t>El INCIENSA debe producir documentos de archivo.</a:t>
            </a:r>
          </a:p>
        </p:txBody>
      </p:sp>
      <p:graphicFrame>
        <p:nvGraphicFramePr>
          <p:cNvPr id="6" name="5 Diagrama"/>
          <p:cNvGraphicFramePr/>
          <p:nvPr/>
        </p:nvGraphicFramePr>
        <p:xfrm>
          <a:off x="1008692" y="1553682"/>
          <a:ext cx="5230169" cy="4340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86" name="Text Box 22"/>
          <p:cNvSpPr txBox="1">
            <a:spLocks noChangeArrowheads="1"/>
          </p:cNvSpPr>
          <p:nvPr/>
        </p:nvSpPr>
        <p:spPr bwMode="auto">
          <a:xfrm>
            <a:off x="2905934" y="3551531"/>
            <a:ext cx="1442261" cy="523220"/>
          </a:xfrm>
          <a:prstGeom prst="rect">
            <a:avLst/>
          </a:prstGeom>
          <a:noFill/>
          <a:ln w="9525">
            <a:noFill/>
            <a:miter lim="800000"/>
            <a:headEnd/>
            <a:tailEnd/>
          </a:ln>
        </p:spPr>
        <p:txBody>
          <a:bodyPr wrap="square">
            <a:spAutoFit/>
          </a:bodyPr>
          <a:lstStyle/>
          <a:p>
            <a:pPr algn="ctr">
              <a:spcBef>
                <a:spcPct val="50000"/>
              </a:spcBef>
            </a:pPr>
            <a:r>
              <a:rPr lang="es-CR" b="1">
                <a:solidFill>
                  <a:schemeClr val="tx1">
                    <a:lumMod val="75000"/>
                    <a:lumOff val="25000"/>
                  </a:schemeClr>
                </a:solidFill>
              </a:rPr>
              <a:t>Características</a:t>
            </a:r>
            <a:endParaRPr lang="en-US" b="1">
              <a:solidFill>
                <a:schemeClr val="tx1">
                  <a:lumMod val="75000"/>
                  <a:lumOff val="25000"/>
                </a:schemeClr>
              </a:solidFill>
            </a:endParaRPr>
          </a:p>
        </p:txBody>
      </p:sp>
      <p:sp>
        <p:nvSpPr>
          <p:cNvPr id="7" name="Text Box 22"/>
          <p:cNvSpPr txBox="1">
            <a:spLocks noChangeArrowheads="1"/>
          </p:cNvSpPr>
          <p:nvPr/>
        </p:nvSpPr>
        <p:spPr bwMode="auto">
          <a:xfrm>
            <a:off x="6096000" y="1928804"/>
            <a:ext cx="4381499" cy="3252301"/>
          </a:xfrm>
          <a:prstGeom prst="rect">
            <a:avLst/>
          </a:prstGeom>
          <a:noFill/>
          <a:ln w="9525">
            <a:noFill/>
            <a:miter lim="800000"/>
            <a:headEnd/>
            <a:tailEnd/>
          </a:ln>
        </p:spPr>
        <p:txBody>
          <a:bodyPr wrap="square">
            <a:spAutoFit/>
          </a:bodyPr>
          <a:lstStyle/>
          <a:p>
            <a:pPr>
              <a:buClr>
                <a:schemeClr val="accent2"/>
              </a:buClr>
            </a:pPr>
            <a:r>
              <a:rPr lang="es-CR" sz="2400" dirty="0">
                <a:solidFill>
                  <a:schemeClr val="tx1">
                    <a:lumMod val="75000"/>
                  </a:schemeClr>
                </a:solidFill>
              </a:rPr>
              <a:t>Información creada, recibida y conservada como evidencia y como activo por una organización o individuo, en el desarrollo de sus actividades o en virtud de sus obligaciones legales.</a:t>
            </a:r>
          </a:p>
          <a:p>
            <a:pPr>
              <a:buClr>
                <a:srgbClr val="0070C0"/>
              </a:buClr>
            </a:pPr>
            <a:endParaRPr lang="es-CR" sz="1867" dirty="0">
              <a:solidFill>
                <a:schemeClr val="tx1">
                  <a:lumMod val="75000"/>
                </a:schemeClr>
              </a:solidFill>
            </a:endParaRPr>
          </a:p>
          <a:p>
            <a:pPr algn="r">
              <a:buClr>
                <a:srgbClr val="0070C0"/>
              </a:buClr>
            </a:pPr>
            <a:r>
              <a:rPr lang="es-CR" sz="1867" i="1" dirty="0">
                <a:solidFill>
                  <a:schemeClr val="tx1">
                    <a:lumMod val="75000"/>
                  </a:schemeClr>
                </a:solidFill>
              </a:rPr>
              <a:t>ISO 30300</a:t>
            </a:r>
          </a:p>
        </p:txBody>
      </p:sp>
      <p:sp>
        <p:nvSpPr>
          <p:cNvPr id="8" name="7 Rectángulo"/>
          <p:cNvSpPr/>
          <p:nvPr/>
        </p:nvSpPr>
        <p:spPr>
          <a:xfrm>
            <a:off x="2980419" y="5950717"/>
            <a:ext cx="1286711" cy="830997"/>
          </a:xfrm>
          <a:prstGeom prst="rect">
            <a:avLst/>
          </a:prstGeom>
        </p:spPr>
        <p:txBody>
          <a:bodyPr wrap="square">
            <a:spAutoFit/>
          </a:bodyPr>
          <a:lstStyle/>
          <a:p>
            <a:r>
              <a:rPr lang="es-CR" sz="1600" i="1" kern="100">
                <a:solidFill>
                  <a:schemeClr val="tx1">
                    <a:lumMod val="75000"/>
                    <a:lumOff val="25000"/>
                  </a:schemeClr>
                </a:solidFill>
              </a:rPr>
              <a:t>ISO-30301 </a:t>
            </a:r>
          </a:p>
          <a:p>
            <a:r>
              <a:rPr lang="es-CR" sz="1600" i="1" kern="100">
                <a:solidFill>
                  <a:schemeClr val="tx1">
                    <a:lumMod val="75000"/>
                    <a:lumOff val="25000"/>
                  </a:schemeClr>
                </a:solidFill>
              </a:rPr>
              <a:t>ISO-15489-1</a:t>
            </a:r>
            <a:endParaRPr lang="en-US" sz="1600" i="1" kern="100">
              <a:solidFill>
                <a:schemeClr val="tx1">
                  <a:lumMod val="75000"/>
                  <a:lumOff val="25000"/>
                </a:schemeClr>
              </a:solidFill>
            </a:endParaRPr>
          </a:p>
        </p:txBody>
      </p:sp>
    </p:spTree>
    <p:extLst>
      <p:ext uri="{BB962C8B-B14F-4D97-AF65-F5344CB8AC3E}">
        <p14:creationId xmlns:p14="http://schemas.microsoft.com/office/powerpoint/2010/main" val="336912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Rectangle 9"/>
          <p:cNvSpPr>
            <a:spLocks noGrp="1" noChangeArrowheads="1"/>
          </p:cNvSpPr>
          <p:nvPr>
            <p:ph idx="1"/>
          </p:nvPr>
        </p:nvSpPr>
        <p:spPr>
          <a:xfrm>
            <a:off x="863029" y="987723"/>
            <a:ext cx="6985000" cy="463551"/>
          </a:xfrm>
        </p:spPr>
        <p:txBody>
          <a:bodyPr>
            <a:normAutofit fontScale="25000" lnSpcReduction="20000"/>
          </a:bodyPr>
          <a:lstStyle/>
          <a:p>
            <a:pPr marL="457189" lvl="2" indent="-457189">
              <a:buNone/>
            </a:pPr>
            <a:r>
              <a:rPr lang="es-CR" sz="16000" dirty="0">
                <a:solidFill>
                  <a:srgbClr val="002060"/>
                </a:solidFill>
                <a:latin typeface="+mj-lt"/>
                <a:ea typeface="+mj-ea"/>
                <a:cs typeface="+mj-cs"/>
              </a:rPr>
              <a:t>Documento electrónico</a:t>
            </a:r>
          </a:p>
          <a:p>
            <a:pPr marL="0" indent="0" defTabSz="120648">
              <a:lnSpc>
                <a:spcPct val="80000"/>
              </a:lnSpc>
              <a:buNone/>
            </a:pPr>
            <a:r>
              <a:rPr lang="es-CR" sz="2000" dirty="0">
                <a:solidFill>
                  <a:schemeClr val="bg1"/>
                </a:solidFill>
                <a:latin typeface="Gill Sans MT" pitchFamily="34" charset="0"/>
              </a:rPr>
              <a:t>El INCIENSA debe producir </a:t>
            </a:r>
            <a:r>
              <a:rPr lang="es-CR" sz="4400" dirty="0">
                <a:solidFill>
                  <a:schemeClr val="bg1"/>
                </a:solidFill>
                <a:latin typeface="Gill Sans MT" pitchFamily="34" charset="0"/>
              </a:rPr>
              <a:t>documentos</a:t>
            </a:r>
            <a:r>
              <a:rPr lang="es-CR" sz="2000" dirty="0">
                <a:solidFill>
                  <a:schemeClr val="bg1"/>
                </a:solidFill>
                <a:latin typeface="Gill Sans MT" pitchFamily="34" charset="0"/>
              </a:rPr>
              <a:t> de archivo.</a:t>
            </a:r>
          </a:p>
        </p:txBody>
      </p:sp>
      <p:sp>
        <p:nvSpPr>
          <p:cNvPr id="7" name="Text Box 22"/>
          <p:cNvSpPr txBox="1">
            <a:spLocks noChangeArrowheads="1"/>
          </p:cNvSpPr>
          <p:nvPr/>
        </p:nvSpPr>
        <p:spPr bwMode="auto">
          <a:xfrm>
            <a:off x="863029" y="2150509"/>
            <a:ext cx="10945403" cy="2677656"/>
          </a:xfrm>
          <a:prstGeom prst="rect">
            <a:avLst/>
          </a:prstGeom>
          <a:noFill/>
          <a:ln w="9525">
            <a:noFill/>
            <a:miter lim="800000"/>
            <a:headEnd/>
            <a:tailEnd/>
          </a:ln>
        </p:spPr>
        <p:txBody>
          <a:bodyPr wrap="square">
            <a:spAutoFit/>
          </a:bodyPr>
          <a:lstStyle/>
          <a:p>
            <a:pPr algn="just">
              <a:spcBef>
                <a:spcPct val="50000"/>
              </a:spcBef>
            </a:pPr>
            <a:r>
              <a:rPr lang="es-CR" sz="2800" dirty="0">
                <a:solidFill>
                  <a:srgbClr val="002060"/>
                </a:solidFill>
                <a:latin typeface="+mj-lt"/>
              </a:rPr>
              <a:t>Cualquier manifestación con carácter representativo o declarativo, expresada o transmitida por un medio electrónico o informático.</a:t>
            </a:r>
          </a:p>
          <a:p>
            <a:pPr algn="just">
              <a:spcBef>
                <a:spcPct val="50000"/>
              </a:spcBef>
            </a:pPr>
            <a:endParaRPr lang="es-CR" sz="2800" dirty="0">
              <a:solidFill>
                <a:schemeClr val="tx1">
                  <a:lumMod val="75000"/>
                </a:schemeClr>
              </a:solidFill>
              <a:latin typeface="+mj-lt"/>
            </a:endParaRPr>
          </a:p>
          <a:p>
            <a:pPr algn="r">
              <a:spcBef>
                <a:spcPct val="50000"/>
              </a:spcBef>
            </a:pPr>
            <a:r>
              <a:rPr lang="es-CR" sz="2800" i="1" dirty="0">
                <a:solidFill>
                  <a:schemeClr val="tx1">
                    <a:lumMod val="75000"/>
                  </a:schemeClr>
                </a:solidFill>
                <a:latin typeface="+mj-lt"/>
              </a:rPr>
              <a:t>Reglamento a la Ley de Certificados, Firmas Digitales y Documentos Electrónicos </a:t>
            </a:r>
            <a:r>
              <a:rPr lang="es-CR" sz="2800" i="1" dirty="0" err="1">
                <a:solidFill>
                  <a:schemeClr val="tx1">
                    <a:lumMod val="75000"/>
                  </a:schemeClr>
                </a:solidFill>
                <a:latin typeface="+mj-lt"/>
              </a:rPr>
              <a:t>Nº</a:t>
            </a:r>
            <a:r>
              <a:rPr lang="es-CR" sz="2800" i="1" dirty="0">
                <a:solidFill>
                  <a:schemeClr val="tx1">
                    <a:lumMod val="75000"/>
                  </a:schemeClr>
                </a:solidFill>
                <a:latin typeface="+mj-lt"/>
              </a:rPr>
              <a:t> 33018, 2006</a:t>
            </a:r>
            <a:r>
              <a:rPr lang="es-CR" sz="2800" i="1" dirty="0">
                <a:solidFill>
                  <a:schemeClr val="tx1">
                    <a:lumMod val="75000"/>
                    <a:lumOff val="25000"/>
                  </a:schemeClr>
                </a:solidFill>
                <a:latin typeface="+mj-lt"/>
              </a:rPr>
              <a:t>.</a:t>
            </a:r>
            <a:endParaRPr lang="en-US" sz="2800" i="1" dirty="0">
              <a:solidFill>
                <a:schemeClr val="tx1">
                  <a:lumMod val="75000"/>
                  <a:lumOff val="25000"/>
                </a:schemeClr>
              </a:solidFill>
              <a:latin typeface="+mj-lt"/>
            </a:endParaRPr>
          </a:p>
        </p:txBody>
      </p:sp>
    </p:spTree>
    <p:extLst>
      <p:ext uri="{BB962C8B-B14F-4D97-AF65-F5344CB8AC3E}">
        <p14:creationId xmlns:p14="http://schemas.microsoft.com/office/powerpoint/2010/main" val="337854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nvGraphicFramePr>
        <p:xfrm>
          <a:off x="922264" y="274255"/>
          <a:ext cx="9680667" cy="60271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onido grabado">
            <a:hlinkClick r:id="" action="ppaction://media"/>
            <a:extLst>
              <a:ext uri="{FF2B5EF4-FFF2-40B4-BE49-F238E27FC236}">
                <a16:creationId xmlns:a16="http://schemas.microsoft.com/office/drawing/2014/main" id="{663A8334-77B6-F5EE-69C2-0DC3114976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2264" y="5691791"/>
            <a:ext cx="609600" cy="609600"/>
          </a:xfrm>
          <a:prstGeom prst="rect">
            <a:avLst/>
          </a:prstGeom>
        </p:spPr>
      </p:pic>
    </p:spTree>
    <p:extLst>
      <p:ext uri="{BB962C8B-B14F-4D97-AF65-F5344CB8AC3E}">
        <p14:creationId xmlns:p14="http://schemas.microsoft.com/office/powerpoint/2010/main" val="276899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B938B68E-09C7-4A06-ACAD-3ABACBAF008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0970B73E-D874-432C-A057-A655B7874D3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E1F60266-AE93-4D4A-AD86-2379E12BB2B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912CCED-B0E6-48AE-9436-655075666B68}"/>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3C5DCD1-7395-4FD2-BF0C-75F17A9BF77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34819956-BB87-475B-B1CF-04C65AD36349}"/>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DF0E3F46-3FE4-4CB1-8217-F478A3B31F2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E1D56976-8228-4DC1-8B3D-859BE0506F57}"/>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5E256391-A70D-453F-9B6B-67A1785287D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A5FBBC93-E875-4A02-AABE-2C9C86D0F177}"/>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5D83F4EB-092B-4F7F-B3FC-3AFB6EE6D8D6}"/>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BE5DF6B2-459D-434D-ACAF-06EACF9802F3}"/>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CC44E81B-3444-4B4F-B407-399299E88B1D}"/>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CA37E878-8420-44E9-9B26-79AAF29FEA1B}"/>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47199962-0FFC-4850-BF1B-1EED72D4CE0D}"/>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graphicEl>
                                              <a:dgm id="{A4FFFD0E-DC33-4D8E-86EC-958709650D6A}"/>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graphicEl>
                                              <a:dgm id="{BE31B82D-5FFF-47CC-BB9D-1031FB7316BD}"/>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graphicEl>
                                              <a:dgm id="{A7F862E9-77BB-4705-837D-21B5D65BC4CC}"/>
                                            </p:graphic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
                                            <p:graphicEl>
                                              <a:dgm id="{08D1DED6-9E3E-4D20-890B-7C9A67D0D66B}"/>
                                            </p:graphic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graphicEl>
                                              <a:dgm id="{9E92DEF7-09C6-426C-846B-6CDEC995CC6E}"/>
                                            </p:graphic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
                                            <p:graphicEl>
                                              <a:dgm id="{0F73C789-29A9-43F8-8A6D-DF0462D7E4B4}"/>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
                                            <p:graphicEl>
                                              <a:dgm id="{FEFFAD41-85E4-4F83-88AE-34DA8BAAD523}"/>
                                            </p:graphic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
                                            <p:graphicEl>
                                              <a:dgm id="{EA7C7701-9A65-447F-97BF-D993C4D92855}"/>
                                            </p:graphic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graphicEl>
                                              <a:dgm id="{61EFAF46-21DF-43B2-8D5D-8D003D6A9531}"/>
                                            </p:graphic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
                                            <p:graphicEl>
                                              <a:dgm id="{CC31F064-9067-4E64-9D8B-E638B633733C}"/>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
                                            <p:graphicEl>
                                              <a:dgm id="{AEC1ED89-CF53-4E78-9067-3417DE7E00EC}"/>
                                            </p:graphic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
                                            <p:graphicEl>
                                              <a:dgm id="{71877111-0546-4D97-9D4B-5779E2796267}"/>
                                            </p:graphic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
                                            <p:graphicEl>
                                              <a:dgm id="{D4376BCD-9143-41FB-A68E-9A25BD922D27}"/>
                                            </p:graphic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
                                            <p:graphicEl>
                                              <a:dgm id="{7364C1B4-1886-400A-86F9-D42150672E6A}"/>
                                            </p:graphicEl>
                                          </p:spTgt>
                                        </p:tgtEl>
                                        <p:attrNameLst>
                                          <p:attrName>style.visibility</p:attrName>
                                        </p:attrNameLst>
                                      </p:cBhvr>
                                      <p:to>
                                        <p:strVal val="visible"/>
                                      </p:to>
                                    </p:set>
                                  </p:childTnLst>
                                </p:cTn>
                              </p:par>
                            </p:childTnLst>
                          </p:cTn>
                        </p:par>
                        <p:par>
                          <p:cTn id="91" fill="hold">
                            <p:stCondLst>
                              <p:cond delay="0"/>
                            </p:stCondLst>
                            <p:childTnLst>
                              <p:par>
                                <p:cTn id="92" presetID="1" presetClass="mediacall" presetSubtype="0" fill="hold" nodeType="afterEffect">
                                  <p:stCondLst>
                                    <p:cond delay="0"/>
                                  </p:stCondLst>
                                  <p:childTnLst>
                                    <p:cmd type="call" cmd="playFrom(0.0)">
                                      <p:cBhvr>
                                        <p:cTn id="93"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4" repeatCount="indefinite" fill="hold" display="0">
                  <p:stCondLst>
                    <p:cond delay="indefinite"/>
                  </p:stCondLst>
                  <p:endCondLst>
                    <p:cond evt="onStopAudio" delay="0">
                      <p:tgtEl>
                        <p:sldTgt/>
                      </p:tgtEl>
                    </p:cond>
                  </p:endCondLst>
                </p:cTn>
                <p:tgtEl>
                  <p:spTgt spid="3"/>
                </p:tgtEl>
              </p:cMediaNode>
            </p:audio>
          </p:childTnLst>
        </p:cTn>
      </p:par>
    </p:tnLst>
    <p:bldLst>
      <p:bldGraphic spid="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ext uri="{D42A27DB-BD31-4B8C-83A1-F6EECF244321}">
                <p14:modId xmlns:p14="http://schemas.microsoft.com/office/powerpoint/2010/main" val="3064897448"/>
              </p:ext>
            </p:extLst>
          </p:nvPr>
        </p:nvGraphicFramePr>
        <p:xfrm>
          <a:off x="1283368" y="1411705"/>
          <a:ext cx="10127796" cy="49719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onido grabado">
            <a:hlinkClick r:id="" action="ppaction://media"/>
            <a:extLst>
              <a:ext uri="{FF2B5EF4-FFF2-40B4-BE49-F238E27FC236}">
                <a16:creationId xmlns:a16="http://schemas.microsoft.com/office/drawing/2014/main" id="{F4CF0308-744F-0EA3-D685-2C08917245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76036" y="5774077"/>
            <a:ext cx="609600" cy="609600"/>
          </a:xfrm>
          <a:prstGeom prst="rect">
            <a:avLst/>
          </a:prstGeom>
        </p:spPr>
      </p:pic>
    </p:spTree>
    <p:extLst>
      <p:ext uri="{BB962C8B-B14F-4D97-AF65-F5344CB8AC3E}">
        <p14:creationId xmlns:p14="http://schemas.microsoft.com/office/powerpoint/2010/main" val="243294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09650" y="623068"/>
            <a:ext cx="8634413" cy="1158875"/>
          </a:xfrm>
        </p:spPr>
        <p:txBody>
          <a:bodyPr/>
          <a:lstStyle/>
          <a:p>
            <a:r>
              <a:rPr lang="es-CR" dirty="0">
                <a:solidFill>
                  <a:srgbClr val="002060"/>
                </a:solidFill>
              </a:rPr>
              <a:t>Metadatos</a:t>
            </a:r>
          </a:p>
        </p:txBody>
      </p:sp>
      <p:sp>
        <p:nvSpPr>
          <p:cNvPr id="3" name="2 Rectángulo"/>
          <p:cNvSpPr/>
          <p:nvPr/>
        </p:nvSpPr>
        <p:spPr>
          <a:xfrm>
            <a:off x="1009650" y="1781943"/>
            <a:ext cx="10131431" cy="4113498"/>
          </a:xfrm>
          <a:prstGeom prst="rect">
            <a:avLst/>
          </a:prstGeom>
        </p:spPr>
        <p:txBody>
          <a:bodyPr wrap="square">
            <a:spAutoFit/>
          </a:bodyPr>
          <a:lstStyle/>
          <a:p>
            <a:pPr algn="just"/>
            <a:r>
              <a:rPr lang="es-CR" sz="3600" i="1" dirty="0"/>
              <a:t>Se refiere a aquellos datos que hablan de los datos, es decir, describen el contenido de los archivos o la información de los mismos. </a:t>
            </a:r>
          </a:p>
          <a:p>
            <a:pPr algn="just"/>
            <a:r>
              <a:rPr lang="es-ES" sz="3600" i="1" dirty="0"/>
              <a:t>Por ejemplo:  fechas, cantidades, nombres, características, entre otras. Estos metadatos dependerán de lo que cada institución, oficina o particular requiera.</a:t>
            </a:r>
            <a:endParaRPr lang="es-CR" sz="3600" i="1" dirty="0"/>
          </a:p>
        </p:txBody>
      </p:sp>
      <p:pic>
        <p:nvPicPr>
          <p:cNvPr id="4" name="Sonido grabado">
            <a:hlinkClick r:id="" action="ppaction://media"/>
            <a:extLst>
              <a:ext uri="{FF2B5EF4-FFF2-40B4-BE49-F238E27FC236}">
                <a16:creationId xmlns:a16="http://schemas.microsoft.com/office/drawing/2014/main" id="{78936CB7-67C1-9887-DCFF-CE724E3428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5323" y="5930132"/>
            <a:ext cx="609600" cy="609600"/>
          </a:xfrm>
          <a:prstGeom prst="rect">
            <a:avLst/>
          </a:prstGeom>
        </p:spPr>
      </p:pic>
    </p:spTree>
    <p:extLst>
      <p:ext uri="{BB962C8B-B14F-4D97-AF65-F5344CB8AC3E}">
        <p14:creationId xmlns:p14="http://schemas.microsoft.com/office/powerpoint/2010/main" val="241788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nvPr>
        </p:nvGraphicFramePr>
        <p:xfrm>
          <a:off x="1295400" y="857250"/>
          <a:ext cx="9663700" cy="56360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onido grabado">
            <a:hlinkClick r:id="" action="ppaction://media"/>
            <a:extLst>
              <a:ext uri="{FF2B5EF4-FFF2-40B4-BE49-F238E27FC236}">
                <a16:creationId xmlns:a16="http://schemas.microsoft.com/office/drawing/2014/main" id="{FDC5B9E4-A5C9-CEC0-F631-E4EAF40CDF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71440" y="5440456"/>
            <a:ext cx="609600" cy="609600"/>
          </a:xfrm>
          <a:prstGeom prst="rect">
            <a:avLst/>
          </a:prstGeom>
        </p:spPr>
      </p:pic>
    </p:spTree>
    <p:extLst>
      <p:ext uri="{BB962C8B-B14F-4D97-AF65-F5344CB8AC3E}">
        <p14:creationId xmlns:p14="http://schemas.microsoft.com/office/powerpoint/2010/main" val="420205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50F60B-02D7-4C09-9BD3-CAE6C4904E88}"/>
              </a:ext>
            </a:extLst>
          </p:cNvPr>
          <p:cNvPicPr>
            <a:picLocks noChangeAspect="1"/>
          </p:cNvPicPr>
          <p:nvPr/>
        </p:nvPicPr>
        <p:blipFill>
          <a:blip r:embed="rId2">
            <a:clrChange>
              <a:clrFrom>
                <a:srgbClr val="F5F6F7"/>
              </a:clrFrom>
              <a:clrTo>
                <a:srgbClr val="F5F6F7">
                  <a:alpha val="0"/>
                </a:srgbClr>
              </a:clrTo>
            </a:clrChange>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386603" y="647700"/>
            <a:ext cx="6864621" cy="5848350"/>
          </a:xfrm>
          <a:prstGeom prst="rect">
            <a:avLst/>
          </a:prstGeom>
        </p:spPr>
      </p:pic>
      <p:sp>
        <p:nvSpPr>
          <p:cNvPr id="2" name="CuadroTexto 1">
            <a:extLst>
              <a:ext uri="{FF2B5EF4-FFF2-40B4-BE49-F238E27FC236}">
                <a16:creationId xmlns:a16="http://schemas.microsoft.com/office/drawing/2014/main" id="{8D59089E-7E89-0180-07F3-55BDE1799E0A}"/>
              </a:ext>
            </a:extLst>
          </p:cNvPr>
          <p:cNvSpPr txBox="1"/>
          <p:nvPr/>
        </p:nvSpPr>
        <p:spPr>
          <a:xfrm>
            <a:off x="8705850" y="1466850"/>
            <a:ext cx="2743200" cy="2554545"/>
          </a:xfrm>
          <a:prstGeom prst="rect">
            <a:avLst/>
          </a:prstGeom>
          <a:noFill/>
          <a:ln w="22225">
            <a:solidFill>
              <a:srgbClr val="00B050"/>
            </a:solidFill>
            <a:prstDash val="dash"/>
          </a:ln>
        </p:spPr>
        <p:txBody>
          <a:bodyPr wrap="square" rtlCol="0">
            <a:spAutoFit/>
          </a:bodyPr>
          <a:lstStyle/>
          <a:p>
            <a:r>
              <a:rPr lang="es-CR" sz="1600" dirty="0"/>
              <a:t>Metadatos descriptivos de un documento electrónico:</a:t>
            </a:r>
          </a:p>
          <a:p>
            <a:endParaRPr lang="es-CR" sz="1600" dirty="0"/>
          </a:p>
          <a:p>
            <a:pPr marL="285750" indent="-285750">
              <a:buFontTx/>
              <a:buChar char="-"/>
            </a:pPr>
            <a:r>
              <a:rPr lang="es-CR" sz="1600" dirty="0"/>
              <a:t>Ubicación</a:t>
            </a:r>
          </a:p>
          <a:p>
            <a:pPr marL="285750" indent="-285750">
              <a:buFontTx/>
              <a:buChar char="-"/>
            </a:pPr>
            <a:r>
              <a:rPr lang="es-CR" sz="1600" dirty="0"/>
              <a:t>Tamaño</a:t>
            </a:r>
          </a:p>
          <a:p>
            <a:pPr marL="285750" indent="-285750">
              <a:buFontTx/>
              <a:buChar char="-"/>
            </a:pPr>
            <a:r>
              <a:rPr lang="es-CR" sz="1600" dirty="0"/>
              <a:t>Fecha de creación</a:t>
            </a:r>
          </a:p>
          <a:p>
            <a:pPr marL="285750" indent="-285750">
              <a:buFontTx/>
              <a:buChar char="-"/>
            </a:pPr>
            <a:r>
              <a:rPr lang="es-CR" sz="1600" dirty="0"/>
              <a:t>Fecha de modificación</a:t>
            </a:r>
          </a:p>
          <a:p>
            <a:pPr marL="285750" indent="-285750">
              <a:buFontTx/>
              <a:buChar char="-"/>
            </a:pPr>
            <a:r>
              <a:rPr lang="es-CR" sz="1600" dirty="0"/>
              <a:t>Fecha de último acceso.</a:t>
            </a:r>
          </a:p>
          <a:p>
            <a:endParaRPr lang="es-CR" sz="1600" dirty="0"/>
          </a:p>
          <a:p>
            <a:r>
              <a:rPr lang="es-CR" sz="1600" dirty="0"/>
              <a:t>Entre otros.</a:t>
            </a:r>
          </a:p>
        </p:txBody>
      </p:sp>
      <p:sp>
        <p:nvSpPr>
          <p:cNvPr id="6" name="Flecha: hacia la izquierda 5">
            <a:extLst>
              <a:ext uri="{FF2B5EF4-FFF2-40B4-BE49-F238E27FC236}">
                <a16:creationId xmlns:a16="http://schemas.microsoft.com/office/drawing/2014/main" id="{0D4D9E4C-D794-E9CF-C32C-2EE1E57E978E}"/>
              </a:ext>
            </a:extLst>
          </p:cNvPr>
          <p:cNvSpPr/>
          <p:nvPr/>
        </p:nvSpPr>
        <p:spPr>
          <a:xfrm>
            <a:off x="7251224" y="2800350"/>
            <a:ext cx="1245076" cy="97482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2694057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Rectangle 9"/>
          <p:cNvSpPr>
            <a:spLocks noGrp="1" noChangeArrowheads="1"/>
          </p:cNvSpPr>
          <p:nvPr>
            <p:ph idx="1"/>
          </p:nvPr>
        </p:nvSpPr>
        <p:spPr>
          <a:xfrm>
            <a:off x="1184943" y="752399"/>
            <a:ext cx="8105803" cy="864319"/>
          </a:xfrm>
        </p:spPr>
        <p:txBody>
          <a:bodyPr>
            <a:normAutofit fontScale="25000" lnSpcReduction="20000"/>
          </a:bodyPr>
          <a:lstStyle/>
          <a:p>
            <a:pPr marL="0" lvl="2" indent="0">
              <a:buNone/>
            </a:pPr>
            <a:r>
              <a:rPr lang="es-CR" sz="14400" dirty="0">
                <a:solidFill>
                  <a:srgbClr val="002060"/>
                </a:solidFill>
                <a:latin typeface="+mj-lt"/>
                <a:ea typeface="+mj-ea"/>
                <a:cs typeface="+mj-cs"/>
              </a:rPr>
              <a:t>La gestión de metadatos:  </a:t>
            </a:r>
          </a:p>
          <a:p>
            <a:pPr marL="0" lvl="2" indent="0">
              <a:buNone/>
            </a:pPr>
            <a:r>
              <a:rPr lang="es-CR" sz="14400" dirty="0">
                <a:solidFill>
                  <a:srgbClr val="002060"/>
                </a:solidFill>
                <a:latin typeface="+mj-lt"/>
                <a:ea typeface="+mj-ea"/>
                <a:cs typeface="+mj-cs"/>
              </a:rPr>
              <a:t>Tipos requeridos por la ISO 15489-1</a:t>
            </a:r>
          </a:p>
          <a:p>
            <a:pPr marL="0" indent="0" defTabSz="120648">
              <a:lnSpc>
                <a:spcPct val="80000"/>
              </a:lnSpc>
              <a:buNone/>
            </a:pPr>
            <a:r>
              <a:rPr lang="es-CR" sz="2000" dirty="0">
                <a:solidFill>
                  <a:schemeClr val="bg1"/>
                </a:solidFill>
                <a:latin typeface="Gill Sans MT" pitchFamily="34" charset="0"/>
              </a:rPr>
              <a:t>El INCIENSA debe producir documentos de archivo.</a:t>
            </a:r>
          </a:p>
        </p:txBody>
      </p:sp>
      <p:sp>
        <p:nvSpPr>
          <p:cNvPr id="7" name="Text Box 22"/>
          <p:cNvSpPr txBox="1">
            <a:spLocks noChangeArrowheads="1"/>
          </p:cNvSpPr>
          <p:nvPr/>
        </p:nvSpPr>
        <p:spPr bwMode="auto">
          <a:xfrm>
            <a:off x="1631505" y="6130374"/>
            <a:ext cx="5873876" cy="461665"/>
          </a:xfrm>
          <a:prstGeom prst="rect">
            <a:avLst/>
          </a:prstGeom>
          <a:noFill/>
          <a:ln w="9525">
            <a:noFill/>
            <a:miter lim="800000"/>
            <a:headEnd/>
            <a:tailEnd/>
          </a:ln>
        </p:spPr>
        <p:txBody>
          <a:bodyPr wrap="square">
            <a:spAutoFit/>
          </a:bodyPr>
          <a:lstStyle/>
          <a:p>
            <a:pPr algn="r">
              <a:spcBef>
                <a:spcPct val="50000"/>
              </a:spcBef>
            </a:pPr>
            <a:r>
              <a:rPr lang="es-CR" sz="1200" i="1">
                <a:solidFill>
                  <a:schemeClr val="tx1">
                    <a:lumMod val="75000"/>
                    <a:lumOff val="25000"/>
                  </a:schemeClr>
                </a:solidFill>
                <a:latin typeface="+mj-lt"/>
              </a:rPr>
              <a:t>UNE-ISO 23081-1 Metadatos para la gestión de documentos, parte 1: principios, 2008.</a:t>
            </a:r>
            <a:endParaRPr lang="en-US" sz="1200" i="1">
              <a:solidFill>
                <a:schemeClr val="tx1">
                  <a:lumMod val="75000"/>
                  <a:lumOff val="25000"/>
                </a:schemeClr>
              </a:solidFill>
              <a:latin typeface="+mj-lt"/>
            </a:endParaRPr>
          </a:p>
        </p:txBody>
      </p:sp>
      <p:graphicFrame>
        <p:nvGraphicFramePr>
          <p:cNvPr id="6" name="4 Diagrama"/>
          <p:cNvGraphicFramePr/>
          <p:nvPr/>
        </p:nvGraphicFramePr>
        <p:xfrm>
          <a:off x="2561840" y="2054071"/>
          <a:ext cx="7068319" cy="39626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Cerrar llave 1"/>
          <p:cNvSpPr/>
          <p:nvPr/>
        </p:nvSpPr>
        <p:spPr bwMode="auto">
          <a:xfrm>
            <a:off x="8622307" y="2054071"/>
            <a:ext cx="360040" cy="4248472"/>
          </a:xfrm>
          <a:prstGeom prst="rightBrace">
            <a:avLst/>
          </a:prstGeom>
          <a:ln/>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ctr" anchorCtr="0" compatLnSpc="1">
            <a:prstTxWarp prst="textNoShape">
              <a:avLst/>
            </a:prstTxWarp>
          </a:bodyPr>
          <a:lstStyle/>
          <a:p>
            <a:pPr algn="ctr" defTabSz="914377" fontAlgn="base">
              <a:spcBef>
                <a:spcPct val="0"/>
              </a:spcBef>
              <a:spcAft>
                <a:spcPct val="0"/>
              </a:spcAft>
            </a:pPr>
            <a:endParaRPr lang="es-CR" sz="1867" b="1">
              <a:solidFill>
                <a:schemeClr val="bg1"/>
              </a:solidFill>
              <a:latin typeface="Arial" charset="0"/>
            </a:endParaRPr>
          </a:p>
        </p:txBody>
      </p:sp>
      <p:sp>
        <p:nvSpPr>
          <p:cNvPr id="3" name="CuadroTexto 2"/>
          <p:cNvSpPr txBox="1"/>
          <p:nvPr/>
        </p:nvSpPr>
        <p:spPr>
          <a:xfrm>
            <a:off x="8982347" y="3318373"/>
            <a:ext cx="1560188" cy="369332"/>
          </a:xfrm>
          <a:prstGeom prst="rect">
            <a:avLst/>
          </a:prstGeom>
          <a:noFill/>
        </p:spPr>
        <p:txBody>
          <a:bodyPr wrap="square" rtlCol="0">
            <a:spAutoFit/>
          </a:bodyPr>
          <a:lstStyle/>
          <a:p>
            <a:r>
              <a:rPr lang="es-CR" sz="1800">
                <a:solidFill>
                  <a:schemeClr val="tx1">
                    <a:lumMod val="95000"/>
                    <a:lumOff val="5000"/>
                  </a:schemeClr>
                </a:solidFill>
                <a:latin typeface="+mj-lt"/>
              </a:rPr>
              <a:t>ISO23081</a:t>
            </a:r>
          </a:p>
        </p:txBody>
      </p:sp>
      <p:pic>
        <p:nvPicPr>
          <p:cNvPr id="4" name="Sonido grabado">
            <a:hlinkClick r:id="" action="ppaction://media"/>
            <a:extLst>
              <a:ext uri="{FF2B5EF4-FFF2-40B4-BE49-F238E27FC236}">
                <a16:creationId xmlns:a16="http://schemas.microsoft.com/office/drawing/2014/main" id="{0DECA92D-49CB-1347-088B-EB76319824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84943" y="4766463"/>
            <a:ext cx="609600" cy="609600"/>
          </a:xfrm>
          <a:prstGeom prst="rect">
            <a:avLst/>
          </a:prstGeom>
        </p:spPr>
      </p:pic>
    </p:spTree>
    <p:extLst>
      <p:ext uri="{BB962C8B-B14F-4D97-AF65-F5344CB8AC3E}">
        <p14:creationId xmlns:p14="http://schemas.microsoft.com/office/powerpoint/2010/main" val="191394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9E76EA-B108-5162-F443-91F9AF1CF1E8}"/>
              </a:ext>
            </a:extLst>
          </p:cNvPr>
          <p:cNvSpPr txBox="1"/>
          <p:nvPr/>
        </p:nvSpPr>
        <p:spPr>
          <a:xfrm>
            <a:off x="1119265" y="1678898"/>
            <a:ext cx="8914152" cy="3046988"/>
          </a:xfrm>
          <a:prstGeom prst="rect">
            <a:avLst/>
          </a:prstGeom>
          <a:noFill/>
        </p:spPr>
        <p:txBody>
          <a:bodyPr wrap="square" rtlCol="0">
            <a:spAutoFit/>
          </a:bodyPr>
          <a:lstStyle/>
          <a:p>
            <a:pPr algn="just"/>
            <a:r>
              <a:rPr lang="es-ES" sz="2400" dirty="0"/>
              <a:t>Para finalizar, es importante indicarles que existe la Norma Técnica NTN-002-Lineamientos para la  Descripción Archivística, publicada en el año 2020. </a:t>
            </a:r>
          </a:p>
          <a:p>
            <a:pPr algn="just"/>
            <a:endParaRPr lang="es-ES" sz="2400" dirty="0"/>
          </a:p>
          <a:p>
            <a:pPr algn="just"/>
            <a:r>
              <a:rPr lang="es-ES" sz="2400" dirty="0"/>
              <a:t>Esta norma no es materia para esta capacitación, debido a que el Archivo Nacional tiene un curso dedicado a esta norma, por lo que se les invita a estar atentos a nuestras redes sociales o página web para una eventual matrícula</a:t>
            </a:r>
            <a:r>
              <a:rPr lang="es-ES" sz="1867" dirty="0"/>
              <a:t>.</a:t>
            </a:r>
            <a:endParaRPr lang="es-CR" sz="1867" dirty="0"/>
          </a:p>
        </p:txBody>
      </p:sp>
      <p:pic>
        <p:nvPicPr>
          <p:cNvPr id="5" name="Imagen 4" descr="Imagen que contiene objeto, interior, luz, tabla&#10;&#10;Descripción generada automáticamente">
            <a:extLst>
              <a:ext uri="{FF2B5EF4-FFF2-40B4-BE49-F238E27FC236}">
                <a16:creationId xmlns:a16="http://schemas.microsoft.com/office/drawing/2014/main" id="{876C71F6-47C4-F623-43D4-2F765D3A20B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10644928" y="459698"/>
            <a:ext cx="855613" cy="1421567"/>
          </a:xfrm>
          <a:prstGeom prst="rect">
            <a:avLst/>
          </a:prstGeom>
        </p:spPr>
      </p:pic>
    </p:spTree>
    <p:extLst>
      <p:ext uri="{BB962C8B-B14F-4D97-AF65-F5344CB8AC3E}">
        <p14:creationId xmlns:p14="http://schemas.microsoft.com/office/powerpoint/2010/main" val="25587499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0045D40F-C18E-D203-2EB6-1124EA7E4D3E}"/>
              </a:ext>
            </a:extLst>
          </p:cNvPr>
          <p:cNvGraphicFramePr>
            <a:graphicFrameLocks noGrp="1"/>
          </p:cNvGraphicFramePr>
          <p:nvPr>
            <p:ph idx="1"/>
          </p:nvPr>
        </p:nvGraphicFramePr>
        <p:xfrm>
          <a:off x="835378" y="1596740"/>
          <a:ext cx="11130845" cy="5056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a:extLst>
              <a:ext uri="{FF2B5EF4-FFF2-40B4-BE49-F238E27FC236}">
                <a16:creationId xmlns:a16="http://schemas.microsoft.com/office/drawing/2014/main" id="{E1192AD8-4CC0-8F39-BD75-B10BE97F4438}"/>
              </a:ext>
            </a:extLst>
          </p:cNvPr>
          <p:cNvSpPr>
            <a:spLocks noGrp="1"/>
          </p:cNvSpPr>
          <p:nvPr>
            <p:ph type="title"/>
          </p:nvPr>
        </p:nvSpPr>
        <p:spPr>
          <a:xfrm>
            <a:off x="609601" y="662564"/>
            <a:ext cx="10515600" cy="1325563"/>
          </a:xfrm>
        </p:spPr>
        <p:txBody>
          <a:bodyPr>
            <a:normAutofit/>
          </a:bodyPr>
          <a:lstStyle/>
          <a:p>
            <a:r>
              <a:rPr lang="es-CR" sz="2800" dirty="0"/>
              <a:t>Sistemas de gestión de documentos electrónicos y repositorios digitales, requisitos archivísticos</a:t>
            </a:r>
          </a:p>
        </p:txBody>
      </p:sp>
      <p:pic>
        <p:nvPicPr>
          <p:cNvPr id="2" name="Google Shape;97;p3">
            <a:extLst>
              <a:ext uri="{FF2B5EF4-FFF2-40B4-BE49-F238E27FC236}">
                <a16:creationId xmlns:a16="http://schemas.microsoft.com/office/drawing/2014/main" id="{C982EB75-5720-00DF-668D-531429969AE2}"/>
              </a:ext>
            </a:extLst>
          </p:cNvPr>
          <p:cNvPicPr preferRelativeResize="0"/>
          <p:nvPr/>
        </p:nvPicPr>
        <p:blipFill>
          <a:blip r:embed="rId7"/>
          <a:srcRect l="44" r="44"/>
          <a:stretch/>
        </p:blipFill>
        <p:spPr>
          <a:xfrm>
            <a:off x="-56030" y="-34544"/>
            <a:ext cx="12304059" cy="6927088"/>
          </a:xfrm>
          <a:prstGeom prst="rect">
            <a:avLst/>
          </a:prstGeom>
          <a:noFill/>
          <a:ln>
            <a:noFill/>
          </a:ln>
        </p:spPr>
      </p:pic>
      <p:pic>
        <p:nvPicPr>
          <p:cNvPr id="5" name="Google Shape;98;p3">
            <a:extLst>
              <a:ext uri="{FF2B5EF4-FFF2-40B4-BE49-F238E27FC236}">
                <a16:creationId xmlns:a16="http://schemas.microsoft.com/office/drawing/2014/main" id="{C957CDFE-5474-B0BF-B00A-C36115AE8C63}"/>
              </a:ext>
            </a:extLst>
          </p:cNvPr>
          <p:cNvPicPr preferRelativeResize="0"/>
          <p:nvPr/>
        </p:nvPicPr>
        <p:blipFill>
          <a:blip r:embed="rId8"/>
          <a:srcRect/>
          <a:stretch/>
        </p:blipFill>
        <p:spPr>
          <a:xfrm>
            <a:off x="2363275" y="2511090"/>
            <a:ext cx="7681101" cy="1066091"/>
          </a:xfrm>
          <a:prstGeom prst="rect">
            <a:avLst/>
          </a:prstGeom>
          <a:noFill/>
          <a:ln>
            <a:noFill/>
          </a:ln>
        </p:spPr>
      </p:pic>
      <p:sp>
        <p:nvSpPr>
          <p:cNvPr id="7" name="CuadroTexto 6">
            <a:extLst>
              <a:ext uri="{FF2B5EF4-FFF2-40B4-BE49-F238E27FC236}">
                <a16:creationId xmlns:a16="http://schemas.microsoft.com/office/drawing/2014/main" id="{3085574E-14EC-4E75-863D-77024B6E8625}"/>
              </a:ext>
            </a:extLst>
          </p:cNvPr>
          <p:cNvSpPr txBox="1"/>
          <p:nvPr/>
        </p:nvSpPr>
        <p:spPr>
          <a:xfrm>
            <a:off x="2595280" y="4061011"/>
            <a:ext cx="7001435" cy="338554"/>
          </a:xfrm>
          <a:prstGeom prst="rect">
            <a:avLst/>
          </a:prstGeom>
          <a:noFill/>
        </p:spPr>
        <p:txBody>
          <a:bodyPr wrap="square" rtlCol="0">
            <a:spAutoFit/>
          </a:bodyPr>
          <a:lstStyle/>
          <a:p>
            <a:pPr algn="ctr"/>
            <a:r>
              <a:rPr lang="es-CR" sz="1600" dirty="0">
                <a:solidFill>
                  <a:schemeClr val="bg1"/>
                </a:solidFill>
                <a:latin typeface="HendersonSansW00-BasicSmBd" panose="02000505030000020004" pitchFamily="2" charset="0"/>
              </a:rPr>
              <a:t>María Virginia Méndez Argüello/ mvmendez@dgan.go.cr</a:t>
            </a:r>
          </a:p>
        </p:txBody>
      </p:sp>
    </p:spTree>
    <p:extLst>
      <p:ext uri="{BB962C8B-B14F-4D97-AF65-F5344CB8AC3E}">
        <p14:creationId xmlns:p14="http://schemas.microsoft.com/office/powerpoint/2010/main" val="2622140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R" dirty="0">
                <a:solidFill>
                  <a:schemeClr val="accent2">
                    <a:lumMod val="75000"/>
                  </a:schemeClr>
                </a:solidFill>
              </a:rPr>
              <a:t>Generalidades de la descripción documental</a:t>
            </a:r>
            <a:endParaRPr lang="es-CR" dirty="0"/>
          </a:p>
        </p:txBody>
      </p:sp>
      <p:graphicFrame>
        <p:nvGraphicFramePr>
          <p:cNvPr id="8" name="Marcador de contenido 7"/>
          <p:cNvGraphicFramePr>
            <a:graphicFrameLocks noGrp="1"/>
          </p:cNvGraphicFramePr>
          <p:nvPr>
            <p:ph sz="half" idx="1"/>
            <p:extLst>
              <p:ext uri="{D42A27DB-BD31-4B8C-83A1-F6EECF244321}">
                <p14:modId xmlns:p14="http://schemas.microsoft.com/office/powerpoint/2010/main" val="854704931"/>
              </p:ext>
            </p:extLst>
          </p:nvPr>
        </p:nvGraphicFramePr>
        <p:xfrm>
          <a:off x="1075267" y="1600201"/>
          <a:ext cx="4777317" cy="4525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Marcador de contenido 8"/>
          <p:cNvGraphicFramePr>
            <a:graphicFrameLocks noGrp="1"/>
          </p:cNvGraphicFramePr>
          <p:nvPr>
            <p:ph sz="half" idx="2"/>
            <p:extLst>
              <p:ext uri="{D42A27DB-BD31-4B8C-83A1-F6EECF244321}">
                <p14:modId xmlns:p14="http://schemas.microsoft.com/office/powerpoint/2010/main" val="964915439"/>
              </p:ext>
            </p:extLst>
          </p:nvPr>
        </p:nvGraphicFramePr>
        <p:xfrm>
          <a:off x="6170085" y="1600201"/>
          <a:ext cx="4912783" cy="45254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9967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p:txBody>
          <a:bodyPr/>
          <a:lstStyle/>
          <a:p>
            <a:r>
              <a:rPr lang="es-CR" dirty="0"/>
              <a:t>Características de la descripción documental</a:t>
            </a:r>
          </a:p>
        </p:txBody>
      </p:sp>
    </p:spTree>
    <p:extLst>
      <p:ext uri="{BB962C8B-B14F-4D97-AF65-F5344CB8AC3E}">
        <p14:creationId xmlns:p14="http://schemas.microsoft.com/office/powerpoint/2010/main" val="422874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Tema de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TotalTime>
  <Words>3676</Words>
  <Application>Microsoft Office PowerPoint</Application>
  <PresentationFormat>Panorámica</PresentationFormat>
  <Paragraphs>544</Paragraphs>
  <Slides>75</Slides>
  <Notes>26</Notes>
  <HiddenSlides>0</HiddenSlides>
  <MMClips>12</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75</vt:i4>
      </vt:variant>
    </vt:vector>
  </HeadingPairs>
  <TitlesOfParts>
    <vt:vector size="87" baseType="lpstr">
      <vt:lpstr>Play</vt:lpstr>
      <vt:lpstr>Constantia</vt:lpstr>
      <vt:lpstr>Gill Sans MT</vt:lpstr>
      <vt:lpstr>HendersonSansW00-BasicLight</vt:lpstr>
      <vt:lpstr>Wingdings</vt:lpstr>
      <vt:lpstr>Calibri</vt:lpstr>
      <vt:lpstr>HendersonSansW00-BasicSmBd</vt:lpstr>
      <vt:lpstr>HendersonSansW00-BasicBold</vt:lpstr>
      <vt:lpstr>Wingdings 2</vt:lpstr>
      <vt:lpstr>Times New Roman</vt:lpstr>
      <vt:lpstr>Arial</vt:lpstr>
      <vt:lpstr>Tema de Office</vt:lpstr>
      <vt:lpstr>CURSO : CLASIFICACION, ORDENACIÓN Y DESCRIPCIÓN DOCUMENTAL </vt:lpstr>
      <vt:lpstr>Concepto de descripción</vt:lpstr>
      <vt:lpstr>¿Qué es la Descripción Documental?</vt:lpstr>
      <vt:lpstr>Descripción Archivística</vt:lpstr>
      <vt:lpstr>Presentación de PowerPoint</vt:lpstr>
      <vt:lpstr>¿Qué información aporta la descripción?</vt:lpstr>
      <vt:lpstr>Presentación de PowerPoint</vt:lpstr>
      <vt:lpstr>Generalidades de la descripción documental</vt:lpstr>
      <vt:lpstr>Características de la descripción documental</vt:lpstr>
      <vt:lpstr>Presentación de PowerPoint</vt:lpstr>
      <vt:lpstr>Elaboración de la descripción</vt:lpstr>
      <vt:lpstr>Presentación de PowerPoint</vt:lpstr>
      <vt:lpstr>Presentación de PowerPoint</vt:lpstr>
      <vt:lpstr>Caracteres externos de los  documentos</vt:lpstr>
      <vt:lpstr>Caracteres internos de los documentos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Caracteres externos de los documentos</vt:lpstr>
      <vt:lpstr>1-Clase documental  Es el medio o soporte por el cual se trasmite el mensaje. Podemos distinguir por su clase los documentos textuales, gráficos, audiovisuales y legibles por máquina.</vt:lpstr>
      <vt:lpstr>  2- Tipo documental  El tipo es la manera en que la información que corresponde a una actividad se distribuye en el soporte. Ejemplo: cartas, cheques, circulares, pagarés, etc.  </vt:lpstr>
      <vt:lpstr>3- Formato ( Contenedor )</vt:lpstr>
      <vt:lpstr>Presentación de PowerPoint</vt:lpstr>
      <vt:lpstr>4-Cantidad Se refiere al volumen de documentos que se almacena dentro de un determinado contenedor, o incluso dentro de un depósito de archivo.            Y se contabiliza de esta manera</vt:lpstr>
      <vt:lpstr>5-Forma  Indica si el documento es un original, una copia o una reproducción </vt:lpstr>
      <vt:lpstr>6-Tipología documental</vt:lpstr>
      <vt:lpstr>Objetivos del estudio de la tipología documental</vt:lpstr>
      <vt:lpstr>Objetivos del estudio de la tipología documental</vt:lpstr>
      <vt:lpstr>Presentación de PowerPoint</vt:lpstr>
      <vt:lpstr>Clasificación de la tipología documental</vt:lpstr>
      <vt:lpstr>Tipos Documentales Administrativos</vt:lpstr>
      <vt:lpstr>Tipos Documentales Personales</vt:lpstr>
      <vt:lpstr>Tipos Documentales Financiero- Contables</vt:lpstr>
      <vt:lpstr>Tipos Documentales Jurídicos</vt:lpstr>
      <vt:lpstr>Tipos Documentales Eclesiásticos</vt:lpstr>
      <vt:lpstr>Tipos Documentales Técnicos</vt:lpstr>
      <vt:lpstr>Objetivos de los instrumentos descriptivos</vt:lpstr>
      <vt:lpstr>Presentación de PowerPoint</vt:lpstr>
      <vt:lpstr>Presentación de PowerPoint</vt:lpstr>
      <vt:lpstr>Instrumentos descriptivos</vt:lpstr>
      <vt:lpstr>Presentación de PowerPoint</vt:lpstr>
      <vt:lpstr>ÍNDICES</vt:lpstr>
      <vt:lpstr>LISTAS DE REMISIÓN</vt:lpstr>
      <vt:lpstr>Presentación de PowerPoint</vt:lpstr>
      <vt:lpstr>Presentación de PowerPoint</vt:lpstr>
      <vt:lpstr>Objetivos de las Guías </vt:lpstr>
      <vt:lpstr>Presentación de PowerPoint</vt:lpstr>
      <vt:lpstr>Presentación de PowerPoint</vt:lpstr>
      <vt:lpstr>Algunos ejemplos de Guías </vt:lpstr>
      <vt:lpstr>Inventarios</vt:lpstr>
      <vt:lpstr>Presentación de PowerPoint</vt:lpstr>
      <vt:lpstr>Catálogos</vt:lpstr>
      <vt:lpstr>Normalización de los inventarios y catálogos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Descripción de documentos electrónicos</vt:lpstr>
      <vt:lpstr>Presentación de PowerPoint</vt:lpstr>
      <vt:lpstr>Presentación de PowerPoint</vt:lpstr>
      <vt:lpstr>Presentación de PowerPoint</vt:lpstr>
      <vt:lpstr>Metadatos</vt:lpstr>
      <vt:lpstr>Presentación de PowerPoint</vt:lpstr>
      <vt:lpstr>Presentación de PowerPoint</vt:lpstr>
      <vt:lpstr>Presentación de PowerPoint</vt:lpstr>
      <vt:lpstr>Presentación de PowerPoint</vt:lpstr>
      <vt:lpstr>Sistemas de gestión de documentos electrónicos y repositorios digitales, requisitos archivísticos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SOLANO TREJOS DANIELA</dc:creator>
  <cp:lastModifiedBy>Maria Virginia Mendez</cp:lastModifiedBy>
  <cp:revision>33</cp:revision>
  <dcterms:created xsi:type="dcterms:W3CDTF">2024-02-20T15:41:44Z</dcterms:created>
  <dcterms:modified xsi:type="dcterms:W3CDTF">2025-07-24T14:52:31Z</dcterms:modified>
</cp:coreProperties>
</file>